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82" r:id="rId7"/>
    <p:sldId id="259" r:id="rId8"/>
    <p:sldId id="283" r:id="rId9"/>
    <p:sldId id="260" r:id="rId10"/>
    <p:sldId id="263" r:id="rId11"/>
    <p:sldId id="262" r:id="rId12"/>
    <p:sldId id="264" r:id="rId13"/>
    <p:sldId id="276" r:id="rId14"/>
    <p:sldId id="277" r:id="rId15"/>
    <p:sldId id="261" r:id="rId16"/>
    <p:sldId id="265" r:id="rId17"/>
    <p:sldId id="266" r:id="rId18"/>
    <p:sldId id="268" r:id="rId19"/>
    <p:sldId id="269" r:id="rId20"/>
    <p:sldId id="271" r:id="rId21"/>
    <p:sldId id="270" r:id="rId22"/>
    <p:sldId id="273" r:id="rId23"/>
    <p:sldId id="274" r:id="rId24"/>
    <p:sldId id="275" r:id="rId25"/>
    <p:sldId id="280" r:id="rId26"/>
    <p:sldId id="278" r:id="rId27"/>
    <p:sldId id="279"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FF25F-A6C8-4827-B43E-1AF09A8A7266}" v="230" dt="2024-09-12T14:00:56.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03" autoAdjust="0"/>
  </p:normalViewPr>
  <p:slideViewPr>
    <p:cSldViewPr snapToGrid="0">
      <p:cViewPr>
        <p:scale>
          <a:sx n="80" d="100"/>
          <a:sy n="80" d="100"/>
        </p:scale>
        <p:origin x="1522" y="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ney Dhani-Ali" userId="1607e4e6-1058-41b5-9b73-16ac834f9520" providerId="ADAL" clId="{119FF25F-A6C8-4827-B43E-1AF09A8A7266}"/>
    <pc:docChg chg="undo custSel addSld delSld modSld">
      <pc:chgData name="Morney Dhani-Ali" userId="1607e4e6-1058-41b5-9b73-16ac834f9520" providerId="ADAL" clId="{119FF25F-A6C8-4827-B43E-1AF09A8A7266}" dt="2024-09-13T07:38:05.493" v="1012" actId="1076"/>
      <pc:docMkLst>
        <pc:docMk/>
      </pc:docMkLst>
      <pc:sldChg chg="addSp delSp modSp mod setBg addAnim">
        <pc:chgData name="Morney Dhani-Ali" userId="1607e4e6-1058-41b5-9b73-16ac834f9520" providerId="ADAL" clId="{119FF25F-A6C8-4827-B43E-1AF09A8A7266}" dt="2024-09-12T11:20:35.912" v="260" actId="1076"/>
        <pc:sldMkLst>
          <pc:docMk/>
          <pc:sldMk cId="841681355" sldId="256"/>
        </pc:sldMkLst>
        <pc:spChg chg="mod">
          <ac:chgData name="Morney Dhani-Ali" userId="1607e4e6-1058-41b5-9b73-16ac834f9520" providerId="ADAL" clId="{119FF25F-A6C8-4827-B43E-1AF09A8A7266}" dt="2024-09-12T11:20:02.003" v="250" actId="26606"/>
          <ac:spMkLst>
            <pc:docMk/>
            <pc:sldMk cId="841681355" sldId="256"/>
            <ac:spMk id="2" creationId="{00000000-0000-0000-0000-000000000000}"/>
          </ac:spMkLst>
        </pc:spChg>
        <pc:spChg chg="mod">
          <ac:chgData name="Morney Dhani-Ali" userId="1607e4e6-1058-41b5-9b73-16ac834f9520" providerId="ADAL" clId="{119FF25F-A6C8-4827-B43E-1AF09A8A7266}" dt="2024-09-12T11:20:02.003" v="250" actId="26606"/>
          <ac:spMkLst>
            <pc:docMk/>
            <pc:sldMk cId="841681355" sldId="256"/>
            <ac:spMk id="3" creationId="{00000000-0000-0000-0000-000000000000}"/>
          </ac:spMkLst>
        </pc:spChg>
        <pc:picChg chg="del">
          <ac:chgData name="Morney Dhani-Ali" userId="1607e4e6-1058-41b5-9b73-16ac834f9520" providerId="ADAL" clId="{119FF25F-A6C8-4827-B43E-1AF09A8A7266}" dt="2024-09-12T11:09:33.707" v="31" actId="478"/>
          <ac:picMkLst>
            <pc:docMk/>
            <pc:sldMk cId="841681355" sldId="256"/>
            <ac:picMk id="4" creationId="{00000000-0000-0000-0000-000000000000}"/>
          </ac:picMkLst>
        </pc:picChg>
        <pc:picChg chg="del">
          <ac:chgData name="Morney Dhani-Ali" userId="1607e4e6-1058-41b5-9b73-16ac834f9520" providerId="ADAL" clId="{119FF25F-A6C8-4827-B43E-1AF09A8A7266}" dt="2024-09-12T11:09:01.662" v="14" actId="478"/>
          <ac:picMkLst>
            <pc:docMk/>
            <pc:sldMk cId="841681355" sldId="256"/>
            <ac:picMk id="5" creationId="{00000000-0000-0000-0000-000000000000}"/>
          </ac:picMkLst>
        </pc:picChg>
        <pc:picChg chg="add del mod">
          <ac:chgData name="Morney Dhani-Ali" userId="1607e4e6-1058-41b5-9b73-16ac834f9520" providerId="ADAL" clId="{119FF25F-A6C8-4827-B43E-1AF09A8A7266}" dt="2024-09-12T11:11:21.385" v="35" actId="478"/>
          <ac:picMkLst>
            <pc:docMk/>
            <pc:sldMk cId="841681355" sldId="256"/>
            <ac:picMk id="7" creationId="{32E732F0-5015-4D0F-0AAF-96765D4575A7}"/>
          </ac:picMkLst>
        </pc:picChg>
        <pc:picChg chg="add mod">
          <ac:chgData name="Morney Dhani-Ali" userId="1607e4e6-1058-41b5-9b73-16ac834f9520" providerId="ADAL" clId="{119FF25F-A6C8-4827-B43E-1AF09A8A7266}" dt="2024-09-12T11:20:02.003" v="250" actId="26606"/>
          <ac:picMkLst>
            <pc:docMk/>
            <pc:sldMk cId="841681355" sldId="256"/>
            <ac:picMk id="8" creationId="{1C6F918A-0888-1985-B6F9-19CB0C46F677}"/>
          </ac:picMkLst>
        </pc:picChg>
        <pc:picChg chg="add del mod">
          <ac:chgData name="Morney Dhani-Ali" userId="1607e4e6-1058-41b5-9b73-16ac834f9520" providerId="ADAL" clId="{119FF25F-A6C8-4827-B43E-1AF09A8A7266}" dt="2024-09-12T11:19:48.807" v="248" actId="478"/>
          <ac:picMkLst>
            <pc:docMk/>
            <pc:sldMk cId="841681355" sldId="256"/>
            <ac:picMk id="10" creationId="{5D99ECD7-D562-18C5-A09B-DC39D6B4CA37}"/>
          </ac:picMkLst>
        </pc:picChg>
        <pc:picChg chg="add mod">
          <ac:chgData name="Morney Dhani-Ali" userId="1607e4e6-1058-41b5-9b73-16ac834f9520" providerId="ADAL" clId="{119FF25F-A6C8-4827-B43E-1AF09A8A7266}" dt="2024-09-12T11:20:07.652" v="255" actId="27614"/>
          <ac:picMkLst>
            <pc:docMk/>
            <pc:sldMk cId="841681355" sldId="256"/>
            <ac:picMk id="12" creationId="{DC28889E-9D28-5335-DF23-4294403596CA}"/>
          </ac:picMkLst>
        </pc:picChg>
        <pc:picChg chg="add mod">
          <ac:chgData name="Morney Dhani-Ali" userId="1607e4e6-1058-41b5-9b73-16ac834f9520" providerId="ADAL" clId="{119FF25F-A6C8-4827-B43E-1AF09A8A7266}" dt="2024-09-12T11:20:35.912" v="260" actId="1076"/>
          <ac:picMkLst>
            <pc:docMk/>
            <pc:sldMk cId="841681355" sldId="256"/>
            <ac:picMk id="14" creationId="{4E9783DD-53A5-44DF-16C4-CB143BE7FCE0}"/>
          </ac:picMkLst>
        </pc:picChg>
        <pc:picChg chg="add mod">
          <ac:chgData name="Morney Dhani-Ali" userId="1607e4e6-1058-41b5-9b73-16ac834f9520" providerId="ADAL" clId="{119FF25F-A6C8-4827-B43E-1AF09A8A7266}" dt="2024-09-12T11:20:08.152" v="258" actId="962"/>
          <ac:picMkLst>
            <pc:docMk/>
            <pc:sldMk cId="841681355" sldId="256"/>
            <ac:picMk id="16" creationId="{BA2FDA49-7080-8BD9-CB4E-A62DEF06C21C}"/>
          </ac:picMkLst>
        </pc:picChg>
        <pc:picChg chg="add del">
          <ac:chgData name="Morney Dhani-Ali" userId="1607e4e6-1058-41b5-9b73-16ac834f9520" providerId="ADAL" clId="{119FF25F-A6C8-4827-B43E-1AF09A8A7266}" dt="2024-09-12T11:11:21.385" v="35" actId="478"/>
          <ac:picMkLst>
            <pc:docMk/>
            <pc:sldMk cId="841681355" sldId="256"/>
            <ac:picMk id="1026" creationId="{9773A2E0-BD0C-E6FE-C42B-7E410AD7D33F}"/>
          </ac:picMkLst>
        </pc:picChg>
        <pc:picChg chg="del">
          <ac:chgData name="Morney Dhani-Ali" userId="1607e4e6-1058-41b5-9b73-16ac834f9520" providerId="ADAL" clId="{119FF25F-A6C8-4827-B43E-1AF09A8A7266}" dt="2024-09-12T11:09:00.581" v="13" actId="478"/>
          <ac:picMkLst>
            <pc:docMk/>
            <pc:sldMk cId="841681355" sldId="256"/>
            <ac:picMk id="1027" creationId="{00000000-0000-0000-0000-000000000000}"/>
          </ac:picMkLst>
        </pc:picChg>
        <pc:picChg chg="del">
          <ac:chgData name="Morney Dhani-Ali" userId="1607e4e6-1058-41b5-9b73-16ac834f9520" providerId="ADAL" clId="{119FF25F-A6C8-4827-B43E-1AF09A8A7266}" dt="2024-09-12T11:09:02.770" v="15" actId="478"/>
          <ac:picMkLst>
            <pc:docMk/>
            <pc:sldMk cId="841681355" sldId="256"/>
            <ac:picMk id="1028" creationId="{00000000-0000-0000-0000-000000000000}"/>
          </ac:picMkLst>
        </pc:picChg>
        <pc:cxnChg chg="add">
          <ac:chgData name="Morney Dhani-Ali" userId="1607e4e6-1058-41b5-9b73-16ac834f9520" providerId="ADAL" clId="{119FF25F-A6C8-4827-B43E-1AF09A8A7266}" dt="2024-09-12T11:20:02.003" v="250" actId="26606"/>
          <ac:cxnSpMkLst>
            <pc:docMk/>
            <pc:sldMk cId="841681355" sldId="256"/>
            <ac:cxnSpMk id="21" creationId="{CBAE7D61-C468-452B-AD40-2FD6365B4842}"/>
          </ac:cxnSpMkLst>
        </pc:cxnChg>
        <pc:cxnChg chg="add">
          <ac:chgData name="Morney Dhani-Ali" userId="1607e4e6-1058-41b5-9b73-16ac834f9520" providerId="ADAL" clId="{119FF25F-A6C8-4827-B43E-1AF09A8A7266}" dt="2024-09-12T11:20:02.003" v="250" actId="26606"/>
          <ac:cxnSpMkLst>
            <pc:docMk/>
            <pc:sldMk cId="841681355" sldId="256"/>
            <ac:cxnSpMk id="23" creationId="{7D8C0890-7680-4FCD-B337-24D18C1B754F}"/>
          </ac:cxnSpMkLst>
        </pc:cxnChg>
      </pc:sldChg>
      <pc:sldChg chg="delSp modSp del mod">
        <pc:chgData name="Morney Dhani-Ali" userId="1607e4e6-1058-41b5-9b73-16ac834f9520" providerId="ADAL" clId="{119FF25F-A6C8-4827-B43E-1AF09A8A7266}" dt="2024-09-12T12:23:24.387" v="314" actId="47"/>
        <pc:sldMkLst>
          <pc:docMk/>
          <pc:sldMk cId="1909291152" sldId="257"/>
        </pc:sldMkLst>
        <pc:spChg chg="mod">
          <ac:chgData name="Morney Dhani-Ali" userId="1607e4e6-1058-41b5-9b73-16ac834f9520" providerId="ADAL" clId="{119FF25F-A6C8-4827-B43E-1AF09A8A7266}" dt="2024-09-12T11:21:08.178" v="262" actId="1076"/>
          <ac:spMkLst>
            <pc:docMk/>
            <pc:sldMk cId="1909291152" sldId="257"/>
            <ac:spMk id="2" creationId="{00000000-0000-0000-0000-000000000000}"/>
          </ac:spMkLst>
        </pc:spChg>
        <pc:spChg chg="mod">
          <ac:chgData name="Morney Dhani-Ali" userId="1607e4e6-1058-41b5-9b73-16ac834f9520" providerId="ADAL" clId="{119FF25F-A6C8-4827-B43E-1AF09A8A7266}" dt="2024-09-12T11:08:49.471" v="0"/>
          <ac:spMkLst>
            <pc:docMk/>
            <pc:sldMk cId="1909291152" sldId="257"/>
            <ac:spMk id="3" creationId="{00000000-0000-0000-0000-000000000000}"/>
          </ac:spMkLst>
        </pc:spChg>
        <pc:spChg chg="del">
          <ac:chgData name="Morney Dhani-Ali" userId="1607e4e6-1058-41b5-9b73-16ac834f9520" providerId="ADAL" clId="{119FF25F-A6C8-4827-B43E-1AF09A8A7266}" dt="2024-09-12T11:21:03.143" v="261" actId="478"/>
          <ac:spMkLst>
            <pc:docMk/>
            <pc:sldMk cId="1909291152" sldId="257"/>
            <ac:spMk id="4" creationId="{C0391B1E-46D2-92D7-4F9B-B452C72D94C6}"/>
          </ac:spMkLst>
        </pc:spChg>
      </pc:sldChg>
      <pc:sldChg chg="addSp delSp modSp mod setBg">
        <pc:chgData name="Morney Dhani-Ali" userId="1607e4e6-1058-41b5-9b73-16ac834f9520" providerId="ADAL" clId="{119FF25F-A6C8-4827-B43E-1AF09A8A7266}" dt="2024-09-13T07:37:47.210" v="1007" actId="14100"/>
        <pc:sldMkLst>
          <pc:docMk/>
          <pc:sldMk cId="2130164670" sldId="258"/>
        </pc:sldMkLst>
        <pc:spChg chg="mod">
          <ac:chgData name="Morney Dhani-Ali" userId="1607e4e6-1058-41b5-9b73-16ac834f9520" providerId="ADAL" clId="{119FF25F-A6C8-4827-B43E-1AF09A8A7266}" dt="2024-09-13T07:36:44.511" v="995" actId="1076"/>
          <ac:spMkLst>
            <pc:docMk/>
            <pc:sldMk cId="2130164670" sldId="258"/>
            <ac:spMk id="2" creationId="{00000000-0000-0000-0000-000000000000}"/>
          </ac:spMkLst>
        </pc:spChg>
        <pc:spChg chg="mod ord">
          <ac:chgData name="Morney Dhani-Ali" userId="1607e4e6-1058-41b5-9b73-16ac834f9520" providerId="ADAL" clId="{119FF25F-A6C8-4827-B43E-1AF09A8A7266}" dt="2024-09-13T07:37:47.210" v="1007" actId="14100"/>
          <ac:spMkLst>
            <pc:docMk/>
            <pc:sldMk cId="2130164670" sldId="258"/>
            <ac:spMk id="4" creationId="{00000000-0000-0000-0000-000000000000}"/>
          </ac:spMkLst>
        </pc:spChg>
        <pc:spChg chg="add del">
          <ac:chgData name="Morney Dhani-Ali" userId="1607e4e6-1058-41b5-9b73-16ac834f9520" providerId="ADAL" clId="{119FF25F-A6C8-4827-B43E-1AF09A8A7266}" dt="2024-09-12T12:17:41.702" v="282" actId="26606"/>
          <ac:spMkLst>
            <pc:docMk/>
            <pc:sldMk cId="2130164670" sldId="258"/>
            <ac:spMk id="23" creationId="{A65AC7D1-EAA9-48F5-B509-60A7F50BF703}"/>
          </ac:spMkLst>
        </pc:spChg>
        <pc:spChg chg="add del">
          <ac:chgData name="Morney Dhani-Ali" userId="1607e4e6-1058-41b5-9b73-16ac834f9520" providerId="ADAL" clId="{119FF25F-A6C8-4827-B43E-1AF09A8A7266}" dt="2024-09-12T12:17:41.702" v="282" actId="26606"/>
          <ac:spMkLst>
            <pc:docMk/>
            <pc:sldMk cId="2130164670" sldId="258"/>
            <ac:spMk id="25" creationId="{D6320AF9-619A-4175-865B-5663E1AEF4C5}"/>
          </ac:spMkLst>
        </pc:spChg>
        <pc:spChg chg="add del">
          <ac:chgData name="Morney Dhani-Ali" userId="1607e4e6-1058-41b5-9b73-16ac834f9520" providerId="ADAL" clId="{119FF25F-A6C8-4827-B43E-1AF09A8A7266}" dt="2024-09-12T12:17:41.702" v="282" actId="26606"/>
          <ac:spMkLst>
            <pc:docMk/>
            <pc:sldMk cId="2130164670" sldId="258"/>
            <ac:spMk id="31" creationId="{7E018740-5C2B-4A41-AC1A-7E68D1EC1954}"/>
          </ac:spMkLst>
        </pc:spChg>
        <pc:spChg chg="add del">
          <ac:chgData name="Morney Dhani-Ali" userId="1607e4e6-1058-41b5-9b73-16ac834f9520" providerId="ADAL" clId="{119FF25F-A6C8-4827-B43E-1AF09A8A7266}" dt="2024-09-12T12:17:41.702" v="282" actId="26606"/>
          <ac:spMkLst>
            <pc:docMk/>
            <pc:sldMk cId="2130164670" sldId="258"/>
            <ac:spMk id="33" creationId="{166F75A4-C475-4941-8EE2-B80A06A2C1BB}"/>
          </ac:spMkLst>
        </pc:spChg>
        <pc:spChg chg="add del">
          <ac:chgData name="Morney Dhani-Ali" userId="1607e4e6-1058-41b5-9b73-16ac834f9520" providerId="ADAL" clId="{119FF25F-A6C8-4827-B43E-1AF09A8A7266}" dt="2024-09-12T12:17:41.702" v="282" actId="26606"/>
          <ac:spMkLst>
            <pc:docMk/>
            <pc:sldMk cId="2130164670" sldId="258"/>
            <ac:spMk id="35" creationId="{A032553A-72E8-4B0D-8405-FF9771C9AF05}"/>
          </ac:spMkLst>
        </pc:spChg>
        <pc:spChg chg="add del">
          <ac:chgData name="Morney Dhani-Ali" userId="1607e4e6-1058-41b5-9b73-16ac834f9520" providerId="ADAL" clId="{119FF25F-A6C8-4827-B43E-1AF09A8A7266}" dt="2024-09-12T12:17:41.702" v="282" actId="26606"/>
          <ac:spMkLst>
            <pc:docMk/>
            <pc:sldMk cId="2130164670" sldId="258"/>
            <ac:spMk id="37" creationId="{765800AC-C3B9-498E-87BC-29FAE4C76B21}"/>
          </ac:spMkLst>
        </pc:spChg>
        <pc:spChg chg="add del">
          <ac:chgData name="Morney Dhani-Ali" userId="1607e4e6-1058-41b5-9b73-16ac834f9520" providerId="ADAL" clId="{119FF25F-A6C8-4827-B43E-1AF09A8A7266}" dt="2024-09-12T12:17:41.702" v="282" actId="26606"/>
          <ac:spMkLst>
            <pc:docMk/>
            <pc:sldMk cId="2130164670" sldId="258"/>
            <ac:spMk id="39" creationId="{1F9D6ACB-2FF4-49F9-978A-E0D5327FC635}"/>
          </ac:spMkLst>
        </pc:spChg>
        <pc:spChg chg="add del">
          <ac:chgData name="Morney Dhani-Ali" userId="1607e4e6-1058-41b5-9b73-16ac834f9520" providerId="ADAL" clId="{119FF25F-A6C8-4827-B43E-1AF09A8A7266}" dt="2024-09-12T12:17:41.702" v="282" actId="26606"/>
          <ac:spMkLst>
            <pc:docMk/>
            <pc:sldMk cId="2130164670" sldId="258"/>
            <ac:spMk id="41" creationId="{A5EC319D-0FEA-4B95-A3EA-01E35672C95B}"/>
          </ac:spMkLst>
        </pc:spChg>
        <pc:grpChg chg="add del">
          <ac:chgData name="Morney Dhani-Ali" userId="1607e4e6-1058-41b5-9b73-16ac834f9520" providerId="ADAL" clId="{119FF25F-A6C8-4827-B43E-1AF09A8A7266}" dt="2024-09-12T12:17:41.702" v="282" actId="26606"/>
          <ac:grpSpMkLst>
            <pc:docMk/>
            <pc:sldMk cId="2130164670" sldId="258"/>
            <ac:grpSpMk id="11" creationId="{1F2B4773-3207-44CC-B7AC-892B70498211}"/>
          </ac:grpSpMkLst>
        </pc:grpChg>
        <pc:picChg chg="del">
          <ac:chgData name="Morney Dhani-Ali" userId="1607e4e6-1058-41b5-9b73-16ac834f9520" providerId="ADAL" clId="{119FF25F-A6C8-4827-B43E-1AF09A8A7266}" dt="2024-09-12T11:09:23.586" v="29" actId="478"/>
          <ac:picMkLst>
            <pc:docMk/>
            <pc:sldMk cId="2130164670" sldId="258"/>
            <ac:picMk id="3" creationId="{00000000-0000-0000-0000-000000000000}"/>
          </ac:picMkLst>
        </pc:picChg>
        <pc:picChg chg="add mod">
          <ac:chgData name="Morney Dhani-Ali" userId="1607e4e6-1058-41b5-9b73-16ac834f9520" providerId="ADAL" clId="{119FF25F-A6C8-4827-B43E-1AF09A8A7266}" dt="2024-09-13T07:36:57.271" v="996" actId="1076"/>
          <ac:picMkLst>
            <pc:docMk/>
            <pc:sldMk cId="2130164670" sldId="258"/>
            <ac:picMk id="6" creationId="{7628FA01-55E5-89BE-A84C-B5164DBA6380}"/>
          </ac:picMkLst>
        </pc:picChg>
        <pc:cxnChg chg="add del">
          <ac:chgData name="Morney Dhani-Ali" userId="1607e4e6-1058-41b5-9b73-16ac834f9520" providerId="ADAL" clId="{119FF25F-A6C8-4827-B43E-1AF09A8A7266}" dt="2024-09-12T12:17:41.702" v="282" actId="26606"/>
          <ac:cxnSpMkLst>
            <pc:docMk/>
            <pc:sldMk cId="2130164670" sldId="258"/>
            <ac:cxnSpMk id="27" creationId="{063B6EC6-D752-4EE7-908B-F8F19E8C7FEA}"/>
          </ac:cxnSpMkLst>
        </pc:cxnChg>
        <pc:cxnChg chg="add del">
          <ac:chgData name="Morney Dhani-Ali" userId="1607e4e6-1058-41b5-9b73-16ac834f9520" providerId="ADAL" clId="{119FF25F-A6C8-4827-B43E-1AF09A8A7266}" dt="2024-09-12T12:17:41.702" v="282" actId="26606"/>
          <ac:cxnSpMkLst>
            <pc:docMk/>
            <pc:sldMk cId="2130164670" sldId="258"/>
            <ac:cxnSpMk id="29" creationId="{EFECD4E8-AD3E-4228-82A2-9461958EA94D}"/>
          </ac:cxnSpMkLst>
        </pc:cxnChg>
      </pc:sldChg>
      <pc:sldChg chg="addSp delSp modSp mod setBg">
        <pc:chgData name="Morney Dhani-Ali" userId="1607e4e6-1058-41b5-9b73-16ac834f9520" providerId="ADAL" clId="{119FF25F-A6C8-4827-B43E-1AF09A8A7266}" dt="2024-09-12T12:31:39.534" v="379" actId="2711"/>
        <pc:sldMkLst>
          <pc:docMk/>
          <pc:sldMk cId="238576205" sldId="259"/>
        </pc:sldMkLst>
        <pc:spChg chg="mod">
          <ac:chgData name="Morney Dhani-Ali" userId="1607e4e6-1058-41b5-9b73-16ac834f9520" providerId="ADAL" clId="{119FF25F-A6C8-4827-B43E-1AF09A8A7266}" dt="2024-09-12T12:30:49.954" v="377" actId="1076"/>
          <ac:spMkLst>
            <pc:docMk/>
            <pc:sldMk cId="238576205" sldId="259"/>
            <ac:spMk id="2" creationId="{00000000-0000-0000-0000-000000000000}"/>
          </ac:spMkLst>
        </pc:spChg>
        <pc:spChg chg="mod">
          <ac:chgData name="Morney Dhani-Ali" userId="1607e4e6-1058-41b5-9b73-16ac834f9520" providerId="ADAL" clId="{119FF25F-A6C8-4827-B43E-1AF09A8A7266}" dt="2024-09-12T12:31:39.534" v="379" actId="2711"/>
          <ac:spMkLst>
            <pc:docMk/>
            <pc:sldMk cId="238576205" sldId="259"/>
            <ac:spMk id="3" creationId="{00000000-0000-0000-0000-000000000000}"/>
          </ac:spMkLst>
        </pc:spChg>
        <pc:spChg chg="mod ord">
          <ac:chgData name="Morney Dhani-Ali" userId="1607e4e6-1058-41b5-9b73-16ac834f9520" providerId="ADAL" clId="{119FF25F-A6C8-4827-B43E-1AF09A8A7266}" dt="2024-09-12T12:29:46.183" v="355" actId="26606"/>
          <ac:spMkLst>
            <pc:docMk/>
            <pc:sldMk cId="238576205" sldId="259"/>
            <ac:spMk id="4" creationId="{00000000-0000-0000-0000-000000000000}"/>
          </ac:spMkLst>
        </pc:spChg>
        <pc:spChg chg="add">
          <ac:chgData name="Morney Dhani-Ali" userId="1607e4e6-1058-41b5-9b73-16ac834f9520" providerId="ADAL" clId="{119FF25F-A6C8-4827-B43E-1AF09A8A7266}" dt="2024-09-12T12:29:46.183" v="355" actId="26606"/>
          <ac:spMkLst>
            <pc:docMk/>
            <pc:sldMk cId="238576205" sldId="259"/>
            <ac:spMk id="11" creationId="{3BCB5F6A-9EB0-40B0-9D13-3023E9A20508}"/>
          </ac:spMkLst>
        </pc:spChg>
        <pc:picChg chg="add mod">
          <ac:chgData name="Morney Dhani-Ali" userId="1607e4e6-1058-41b5-9b73-16ac834f9520" providerId="ADAL" clId="{119FF25F-A6C8-4827-B43E-1AF09A8A7266}" dt="2024-09-12T12:29:52.744" v="356" actId="14100"/>
          <ac:picMkLst>
            <pc:docMk/>
            <pc:sldMk cId="238576205" sldId="259"/>
            <ac:picMk id="6" creationId="{04F90452-C06C-9C66-C575-91321630957C}"/>
          </ac:picMkLst>
        </pc:picChg>
        <pc:picChg chg="del">
          <ac:chgData name="Morney Dhani-Ali" userId="1607e4e6-1058-41b5-9b73-16ac834f9520" providerId="ADAL" clId="{119FF25F-A6C8-4827-B43E-1AF09A8A7266}" dt="2024-09-12T12:29:29.250" v="353" actId="478"/>
          <ac:picMkLst>
            <pc:docMk/>
            <pc:sldMk cId="238576205" sldId="259"/>
            <ac:picMk id="1026" creationId="{00000000-0000-0000-0000-000000000000}"/>
          </ac:picMkLst>
        </pc:picChg>
      </pc:sldChg>
      <pc:sldChg chg="addSp delSp modSp mod">
        <pc:chgData name="Morney Dhani-Ali" userId="1607e4e6-1058-41b5-9b73-16ac834f9520" providerId="ADAL" clId="{119FF25F-A6C8-4827-B43E-1AF09A8A7266}" dt="2024-09-12T12:48:33.528" v="558" actId="1076"/>
        <pc:sldMkLst>
          <pc:docMk/>
          <pc:sldMk cId="2198224354" sldId="260"/>
        </pc:sldMkLst>
        <pc:spChg chg="del">
          <ac:chgData name="Morney Dhani-Ali" userId="1607e4e6-1058-41b5-9b73-16ac834f9520" providerId="ADAL" clId="{119FF25F-A6C8-4827-B43E-1AF09A8A7266}" dt="2024-09-12T12:46:57.583" v="526" actId="478"/>
          <ac:spMkLst>
            <pc:docMk/>
            <pc:sldMk cId="2198224354" sldId="260"/>
            <ac:spMk id="2" creationId="{00000000-0000-0000-0000-000000000000}"/>
          </ac:spMkLst>
        </pc:spChg>
        <pc:spChg chg="mod">
          <ac:chgData name="Morney Dhani-Ali" userId="1607e4e6-1058-41b5-9b73-16ac834f9520" providerId="ADAL" clId="{119FF25F-A6C8-4827-B43E-1AF09A8A7266}" dt="2024-09-12T12:48:33.528" v="558" actId="1076"/>
          <ac:spMkLst>
            <pc:docMk/>
            <pc:sldMk cId="2198224354" sldId="260"/>
            <ac:spMk id="3" creationId="{00000000-0000-0000-0000-000000000000}"/>
          </ac:spMkLst>
        </pc:spChg>
        <pc:spChg chg="del">
          <ac:chgData name="Morney Dhani-Ali" userId="1607e4e6-1058-41b5-9b73-16ac834f9520" providerId="ADAL" clId="{119FF25F-A6C8-4827-B43E-1AF09A8A7266}" dt="2024-09-12T12:46:59.200" v="527" actId="478"/>
          <ac:spMkLst>
            <pc:docMk/>
            <pc:sldMk cId="2198224354" sldId="260"/>
            <ac:spMk id="5" creationId="{00000000-0000-0000-0000-000000000000}"/>
          </ac:spMkLst>
        </pc:spChg>
        <pc:spChg chg="mod">
          <ac:chgData name="Morney Dhani-Ali" userId="1607e4e6-1058-41b5-9b73-16ac834f9520" providerId="ADAL" clId="{119FF25F-A6C8-4827-B43E-1AF09A8A7266}" dt="2024-09-12T12:48:30.495" v="557" actId="14100"/>
          <ac:spMkLst>
            <pc:docMk/>
            <pc:sldMk cId="2198224354" sldId="260"/>
            <ac:spMk id="7" creationId="{00000000-0000-0000-0000-000000000000}"/>
          </ac:spMkLst>
        </pc:spChg>
        <pc:picChg chg="del">
          <ac:chgData name="Morney Dhani-Ali" userId="1607e4e6-1058-41b5-9b73-16ac834f9520" providerId="ADAL" clId="{119FF25F-A6C8-4827-B43E-1AF09A8A7266}" dt="2024-09-12T12:46:40.630" v="523" actId="478"/>
          <ac:picMkLst>
            <pc:docMk/>
            <pc:sldMk cId="2198224354" sldId="260"/>
            <ac:picMk id="4" creationId="{00000000-0000-0000-0000-000000000000}"/>
          </ac:picMkLst>
        </pc:picChg>
        <pc:picChg chg="add mod">
          <ac:chgData name="Morney Dhani-Ali" userId="1607e4e6-1058-41b5-9b73-16ac834f9520" providerId="ADAL" clId="{119FF25F-A6C8-4827-B43E-1AF09A8A7266}" dt="2024-09-12T12:46:45.926" v="525" actId="1076"/>
          <ac:picMkLst>
            <pc:docMk/>
            <pc:sldMk cId="2198224354" sldId="260"/>
            <ac:picMk id="8" creationId="{D8F28DBA-A0FA-8B74-D429-B27979512400}"/>
          </ac:picMkLst>
        </pc:picChg>
      </pc:sldChg>
      <pc:sldChg chg="delSp modSp mod">
        <pc:chgData name="Morney Dhani-Ali" userId="1607e4e6-1058-41b5-9b73-16ac834f9520" providerId="ADAL" clId="{119FF25F-A6C8-4827-B43E-1AF09A8A7266}" dt="2024-09-12T13:42:41.070" v="844" actId="14100"/>
        <pc:sldMkLst>
          <pc:docMk/>
          <pc:sldMk cId="1446817665" sldId="261"/>
        </pc:sldMkLst>
        <pc:spChg chg="mod">
          <ac:chgData name="Morney Dhani-Ali" userId="1607e4e6-1058-41b5-9b73-16ac834f9520" providerId="ADAL" clId="{119FF25F-A6C8-4827-B43E-1AF09A8A7266}" dt="2024-09-12T13:42:41.070" v="844" actId="14100"/>
          <ac:spMkLst>
            <pc:docMk/>
            <pc:sldMk cId="1446817665" sldId="261"/>
            <ac:spMk id="2" creationId="{00000000-0000-0000-0000-000000000000}"/>
          </ac:spMkLst>
        </pc:spChg>
        <pc:spChg chg="mod">
          <ac:chgData name="Morney Dhani-Ali" userId="1607e4e6-1058-41b5-9b73-16ac834f9520" providerId="ADAL" clId="{119FF25F-A6C8-4827-B43E-1AF09A8A7266}" dt="2024-09-12T13:40:46.923" v="830" actId="14100"/>
          <ac:spMkLst>
            <pc:docMk/>
            <pc:sldMk cId="1446817665" sldId="261"/>
            <ac:spMk id="3" creationId="{00000000-0000-0000-0000-000000000000}"/>
          </ac:spMkLst>
        </pc:spChg>
        <pc:spChg chg="del">
          <ac:chgData name="Morney Dhani-Ali" userId="1607e4e6-1058-41b5-9b73-16ac834f9520" providerId="ADAL" clId="{119FF25F-A6C8-4827-B43E-1AF09A8A7266}" dt="2024-09-12T13:41:04.880" v="833" actId="478"/>
          <ac:spMkLst>
            <pc:docMk/>
            <pc:sldMk cId="1446817665" sldId="261"/>
            <ac:spMk id="5" creationId="{00000000-0000-0000-0000-000000000000}"/>
          </ac:spMkLst>
        </pc:spChg>
        <pc:picChg chg="mod">
          <ac:chgData name="Morney Dhani-Ali" userId="1607e4e6-1058-41b5-9b73-16ac834f9520" providerId="ADAL" clId="{119FF25F-A6C8-4827-B43E-1AF09A8A7266}" dt="2024-09-12T13:42:32.769" v="842" actId="14100"/>
          <ac:picMkLst>
            <pc:docMk/>
            <pc:sldMk cId="1446817665" sldId="261"/>
            <ac:picMk id="4" creationId="{00000000-0000-0000-0000-000000000000}"/>
          </ac:picMkLst>
        </pc:picChg>
      </pc:sldChg>
      <pc:sldChg chg="addSp delSp modSp mod setBg">
        <pc:chgData name="Morney Dhani-Ali" userId="1607e4e6-1058-41b5-9b73-16ac834f9520" providerId="ADAL" clId="{119FF25F-A6C8-4827-B43E-1AF09A8A7266}" dt="2024-09-12T13:08:46.817" v="670" actId="27636"/>
        <pc:sldMkLst>
          <pc:docMk/>
          <pc:sldMk cId="1290555875" sldId="262"/>
        </pc:sldMkLst>
        <pc:spChg chg="mod">
          <ac:chgData name="Morney Dhani-Ali" userId="1607e4e6-1058-41b5-9b73-16ac834f9520" providerId="ADAL" clId="{119FF25F-A6C8-4827-B43E-1AF09A8A7266}" dt="2024-09-12T13:08:24.238" v="665" actId="1076"/>
          <ac:spMkLst>
            <pc:docMk/>
            <pc:sldMk cId="1290555875" sldId="262"/>
            <ac:spMk id="3" creationId="{00000000-0000-0000-0000-000000000000}"/>
          </ac:spMkLst>
        </pc:spChg>
        <pc:spChg chg="add del mod">
          <ac:chgData name="Morney Dhani-Ali" userId="1607e4e6-1058-41b5-9b73-16ac834f9520" providerId="ADAL" clId="{119FF25F-A6C8-4827-B43E-1AF09A8A7266}" dt="2024-09-12T12:56:15.165" v="620" actId="478"/>
          <ac:spMkLst>
            <pc:docMk/>
            <pc:sldMk cId="1290555875" sldId="262"/>
            <ac:spMk id="4" creationId="{BE18B6CE-BDC4-4101-A0B3-DF21086EA9FE}"/>
          </ac:spMkLst>
        </pc:spChg>
        <pc:spChg chg="del">
          <ac:chgData name="Morney Dhani-Ali" userId="1607e4e6-1058-41b5-9b73-16ac834f9520" providerId="ADAL" clId="{119FF25F-A6C8-4827-B43E-1AF09A8A7266}" dt="2024-09-12T12:56:10.588" v="619" actId="478"/>
          <ac:spMkLst>
            <pc:docMk/>
            <pc:sldMk cId="1290555875" sldId="262"/>
            <ac:spMk id="6" creationId="{00000000-0000-0000-0000-000000000000}"/>
          </ac:spMkLst>
        </pc:spChg>
        <pc:spChg chg="add mod">
          <ac:chgData name="Morney Dhani-Ali" userId="1607e4e6-1058-41b5-9b73-16ac834f9520" providerId="ADAL" clId="{119FF25F-A6C8-4827-B43E-1AF09A8A7266}" dt="2024-09-12T13:08:46.817" v="670" actId="27636"/>
          <ac:spMkLst>
            <pc:docMk/>
            <pc:sldMk cId="1290555875" sldId="262"/>
            <ac:spMk id="8" creationId="{FD1AA4BC-99E6-4BCA-2085-E3DE57CB3835}"/>
          </ac:spMkLst>
        </pc:spChg>
        <pc:spChg chg="add del">
          <ac:chgData name="Morney Dhani-Ali" userId="1607e4e6-1058-41b5-9b73-16ac834f9520" providerId="ADAL" clId="{119FF25F-A6C8-4827-B43E-1AF09A8A7266}" dt="2024-09-12T13:07:14.983" v="649" actId="26606"/>
          <ac:spMkLst>
            <pc:docMk/>
            <pc:sldMk cId="1290555875" sldId="262"/>
            <ac:spMk id="15" creationId="{3BCB5F6A-9EB0-40B0-9D13-3023E9A20508}"/>
          </ac:spMkLst>
        </pc:spChg>
        <pc:graphicFrameChg chg="del modGraphic">
          <ac:chgData name="Morney Dhani-Ali" userId="1607e4e6-1058-41b5-9b73-16ac834f9520" providerId="ADAL" clId="{119FF25F-A6C8-4827-B43E-1AF09A8A7266}" dt="2024-09-12T12:56:08.527" v="618" actId="478"/>
          <ac:graphicFrameMkLst>
            <pc:docMk/>
            <pc:sldMk cId="1290555875" sldId="262"/>
            <ac:graphicFrameMk id="5" creationId="{00000000-0000-0000-0000-000000000000}"/>
          </ac:graphicFrameMkLst>
        </pc:graphicFrameChg>
        <pc:picChg chg="add del mod">
          <ac:chgData name="Morney Dhani-Ali" userId="1607e4e6-1058-41b5-9b73-16ac834f9520" providerId="ADAL" clId="{119FF25F-A6C8-4827-B43E-1AF09A8A7266}" dt="2024-09-12T13:03:08.386" v="646" actId="478"/>
          <ac:picMkLst>
            <pc:docMk/>
            <pc:sldMk cId="1290555875" sldId="262"/>
            <ac:picMk id="10" creationId="{539772CB-D250-322C-23A2-D0A6E7F9F196}"/>
          </ac:picMkLst>
        </pc:picChg>
        <pc:picChg chg="add mod">
          <ac:chgData name="Morney Dhani-Ali" userId="1607e4e6-1058-41b5-9b73-16ac834f9520" providerId="ADAL" clId="{119FF25F-A6C8-4827-B43E-1AF09A8A7266}" dt="2024-09-12T13:07:28.317" v="653" actId="14100"/>
          <ac:picMkLst>
            <pc:docMk/>
            <pc:sldMk cId="1290555875" sldId="262"/>
            <ac:picMk id="12" creationId="{AF069397-431A-5435-310F-D63A93DE9C7B}"/>
          </ac:picMkLst>
        </pc:picChg>
        <pc:picChg chg="del">
          <ac:chgData name="Morney Dhani-Ali" userId="1607e4e6-1058-41b5-9b73-16ac834f9520" providerId="ADAL" clId="{119FF25F-A6C8-4827-B43E-1AF09A8A7266}" dt="2024-09-12T13:00:03.487" v="642" actId="478"/>
          <ac:picMkLst>
            <pc:docMk/>
            <pc:sldMk cId="1290555875" sldId="262"/>
            <ac:picMk id="2050" creationId="{00000000-0000-0000-0000-000000000000}"/>
          </ac:picMkLst>
        </pc:picChg>
      </pc:sldChg>
      <pc:sldChg chg="addSp delSp modSp mod setBg">
        <pc:chgData name="Morney Dhani-Ali" userId="1607e4e6-1058-41b5-9b73-16ac834f9520" providerId="ADAL" clId="{119FF25F-A6C8-4827-B43E-1AF09A8A7266}" dt="2024-09-12T12:55:37.372" v="615" actId="27636"/>
        <pc:sldMkLst>
          <pc:docMk/>
          <pc:sldMk cId="3716747226" sldId="263"/>
        </pc:sldMkLst>
        <pc:spChg chg="mod">
          <ac:chgData name="Morney Dhani-Ali" userId="1607e4e6-1058-41b5-9b73-16ac834f9520" providerId="ADAL" clId="{119FF25F-A6C8-4827-B43E-1AF09A8A7266}" dt="2024-09-12T12:55:19.068" v="608" actId="1076"/>
          <ac:spMkLst>
            <pc:docMk/>
            <pc:sldMk cId="3716747226" sldId="263"/>
            <ac:spMk id="3" creationId="{00000000-0000-0000-0000-000000000000}"/>
          </ac:spMkLst>
        </pc:spChg>
        <pc:spChg chg="add mod ord">
          <ac:chgData name="Morney Dhani-Ali" userId="1607e4e6-1058-41b5-9b73-16ac834f9520" providerId="ADAL" clId="{119FF25F-A6C8-4827-B43E-1AF09A8A7266}" dt="2024-09-12T12:55:37.372" v="615" actId="27636"/>
          <ac:spMkLst>
            <pc:docMk/>
            <pc:sldMk cId="3716747226" sldId="263"/>
            <ac:spMk id="4" creationId="{AAB26630-DEC1-6044-56E0-06A06463EE9A}"/>
          </ac:spMkLst>
        </pc:spChg>
        <pc:spChg chg="del">
          <ac:chgData name="Morney Dhani-Ali" userId="1607e4e6-1058-41b5-9b73-16ac834f9520" providerId="ADAL" clId="{119FF25F-A6C8-4827-B43E-1AF09A8A7266}" dt="2024-09-12T12:53:59.930" v="579" actId="478"/>
          <ac:spMkLst>
            <pc:docMk/>
            <pc:sldMk cId="3716747226" sldId="263"/>
            <ac:spMk id="6" creationId="{00000000-0000-0000-0000-000000000000}"/>
          </ac:spMkLst>
        </pc:spChg>
        <pc:spChg chg="del">
          <ac:chgData name="Morney Dhani-Ali" userId="1607e4e6-1058-41b5-9b73-16ac834f9520" providerId="ADAL" clId="{119FF25F-A6C8-4827-B43E-1AF09A8A7266}" dt="2024-09-12T12:53:58.602" v="578" actId="478"/>
          <ac:spMkLst>
            <pc:docMk/>
            <pc:sldMk cId="3716747226" sldId="263"/>
            <ac:spMk id="7" creationId="{00000000-0000-0000-0000-000000000000}"/>
          </ac:spMkLst>
        </pc:spChg>
        <pc:spChg chg="add">
          <ac:chgData name="Morney Dhani-Ali" userId="1607e4e6-1058-41b5-9b73-16ac834f9520" providerId="ADAL" clId="{119FF25F-A6C8-4827-B43E-1AF09A8A7266}" dt="2024-09-12T12:55:11.654" v="605" actId="26606"/>
          <ac:spMkLst>
            <pc:docMk/>
            <pc:sldMk cId="3716747226" sldId="263"/>
            <ac:spMk id="14" creationId="{EB6743CF-E74B-4A3C-A785-599069DB89DF}"/>
          </ac:spMkLst>
        </pc:spChg>
        <pc:graphicFrameChg chg="del">
          <ac:chgData name="Morney Dhani-Ali" userId="1607e4e6-1058-41b5-9b73-16ac834f9520" providerId="ADAL" clId="{119FF25F-A6C8-4827-B43E-1AF09A8A7266}" dt="2024-09-12T12:50:05.350" v="567" actId="478"/>
          <ac:graphicFrameMkLst>
            <pc:docMk/>
            <pc:sldMk cId="3716747226" sldId="263"/>
            <ac:graphicFrameMk id="5" creationId="{00000000-0000-0000-0000-000000000000}"/>
          </ac:graphicFrameMkLst>
        </pc:graphicFrameChg>
        <pc:picChg chg="add mod">
          <ac:chgData name="Morney Dhani-Ali" userId="1607e4e6-1058-41b5-9b73-16ac834f9520" providerId="ADAL" clId="{119FF25F-A6C8-4827-B43E-1AF09A8A7266}" dt="2024-09-12T12:55:15.245" v="606" actId="27614"/>
          <ac:picMkLst>
            <pc:docMk/>
            <pc:sldMk cId="3716747226" sldId="263"/>
            <ac:picMk id="9" creationId="{7ECE699E-CBC5-1ADB-8057-FA0C62DCDF82}"/>
          </ac:picMkLst>
        </pc:picChg>
        <pc:picChg chg="del">
          <ac:chgData name="Morney Dhani-Ali" userId="1607e4e6-1058-41b5-9b73-16ac834f9520" providerId="ADAL" clId="{119FF25F-A6C8-4827-B43E-1AF09A8A7266}" dt="2024-09-12T12:53:25.328" v="574" actId="478"/>
          <ac:picMkLst>
            <pc:docMk/>
            <pc:sldMk cId="3716747226" sldId="263"/>
            <ac:picMk id="1026" creationId="{00000000-0000-0000-0000-000000000000}"/>
          </ac:picMkLst>
        </pc:picChg>
      </pc:sldChg>
      <pc:sldChg chg="addSp delSp modSp mod">
        <pc:chgData name="Morney Dhani-Ali" userId="1607e4e6-1058-41b5-9b73-16ac834f9520" providerId="ADAL" clId="{119FF25F-A6C8-4827-B43E-1AF09A8A7266}" dt="2024-09-12T13:14:27.491" v="735" actId="255"/>
        <pc:sldMkLst>
          <pc:docMk/>
          <pc:sldMk cId="2189753559" sldId="264"/>
        </pc:sldMkLst>
        <pc:spChg chg="mod">
          <ac:chgData name="Morney Dhani-Ali" userId="1607e4e6-1058-41b5-9b73-16ac834f9520" providerId="ADAL" clId="{119FF25F-A6C8-4827-B43E-1AF09A8A7266}" dt="2024-09-12T13:12:48.311" v="706" actId="1076"/>
          <ac:spMkLst>
            <pc:docMk/>
            <pc:sldMk cId="2189753559" sldId="264"/>
            <ac:spMk id="3" creationId="{00000000-0000-0000-0000-000000000000}"/>
          </ac:spMkLst>
        </pc:spChg>
        <pc:spChg chg="add del mod">
          <ac:chgData name="Morney Dhani-Ali" userId="1607e4e6-1058-41b5-9b73-16ac834f9520" providerId="ADAL" clId="{119FF25F-A6C8-4827-B43E-1AF09A8A7266}" dt="2024-09-12T13:10:55.046" v="687" actId="478"/>
          <ac:spMkLst>
            <pc:docMk/>
            <pc:sldMk cId="2189753559" sldId="264"/>
            <ac:spMk id="4" creationId="{E051EC48-9A87-D40A-BC10-B91307CF8490}"/>
          </ac:spMkLst>
        </pc:spChg>
        <pc:spChg chg="del">
          <ac:chgData name="Morney Dhani-Ali" userId="1607e4e6-1058-41b5-9b73-16ac834f9520" providerId="ADAL" clId="{119FF25F-A6C8-4827-B43E-1AF09A8A7266}" dt="2024-09-12T13:11:09.853" v="691" actId="478"/>
          <ac:spMkLst>
            <pc:docMk/>
            <pc:sldMk cId="2189753559" sldId="264"/>
            <ac:spMk id="5" creationId="{00000000-0000-0000-0000-000000000000}"/>
          </ac:spMkLst>
        </pc:spChg>
        <pc:spChg chg="del">
          <ac:chgData name="Morney Dhani-Ali" userId="1607e4e6-1058-41b5-9b73-16ac834f9520" providerId="ADAL" clId="{119FF25F-A6C8-4827-B43E-1AF09A8A7266}" dt="2024-09-12T13:11:08.902" v="690" actId="478"/>
          <ac:spMkLst>
            <pc:docMk/>
            <pc:sldMk cId="2189753559" sldId="264"/>
            <ac:spMk id="6" creationId="{00000000-0000-0000-0000-000000000000}"/>
          </ac:spMkLst>
        </pc:spChg>
        <pc:spChg chg="del mod">
          <ac:chgData name="Morney Dhani-Ali" userId="1607e4e6-1058-41b5-9b73-16ac834f9520" providerId="ADAL" clId="{119FF25F-A6C8-4827-B43E-1AF09A8A7266}" dt="2024-09-12T13:10:52.352" v="686" actId="478"/>
          <ac:spMkLst>
            <pc:docMk/>
            <pc:sldMk cId="2189753559" sldId="264"/>
            <ac:spMk id="7" creationId="{00000000-0000-0000-0000-000000000000}"/>
          </ac:spMkLst>
        </pc:spChg>
        <pc:spChg chg="add mod">
          <ac:chgData name="Morney Dhani-Ali" userId="1607e4e6-1058-41b5-9b73-16ac834f9520" providerId="ADAL" clId="{119FF25F-A6C8-4827-B43E-1AF09A8A7266}" dt="2024-09-12T13:10:59.709" v="688"/>
          <ac:spMkLst>
            <pc:docMk/>
            <pc:sldMk cId="2189753559" sldId="264"/>
            <ac:spMk id="9" creationId="{65503E4D-E4BD-B0DF-1B3A-DBBF3D884C87}"/>
          </ac:spMkLst>
        </pc:spChg>
        <pc:graphicFrameChg chg="add mod modGraphic">
          <ac:chgData name="Morney Dhani-Ali" userId="1607e4e6-1058-41b5-9b73-16ac834f9520" providerId="ADAL" clId="{119FF25F-A6C8-4827-B43E-1AF09A8A7266}" dt="2024-09-12T13:14:27.491" v="735" actId="255"/>
          <ac:graphicFrameMkLst>
            <pc:docMk/>
            <pc:sldMk cId="2189753559" sldId="264"/>
            <ac:graphicFrameMk id="8" creationId="{D6DFEE75-15E9-29E1-89CB-E07FD98DA995}"/>
          </ac:graphicFrameMkLst>
        </pc:graphicFrameChg>
        <pc:picChg chg="mod">
          <ac:chgData name="Morney Dhani-Ali" userId="1607e4e6-1058-41b5-9b73-16ac834f9520" providerId="ADAL" clId="{119FF25F-A6C8-4827-B43E-1AF09A8A7266}" dt="2024-09-12T13:12:55.395" v="709" actId="1076"/>
          <ac:picMkLst>
            <pc:docMk/>
            <pc:sldMk cId="2189753559" sldId="264"/>
            <ac:picMk id="3074" creationId="{00000000-0000-0000-0000-000000000000}"/>
          </ac:picMkLst>
        </pc:picChg>
      </pc:sldChg>
      <pc:sldChg chg="addSp delSp modSp mod setBg">
        <pc:chgData name="Morney Dhani-Ali" userId="1607e4e6-1058-41b5-9b73-16ac834f9520" providerId="ADAL" clId="{119FF25F-A6C8-4827-B43E-1AF09A8A7266}" dt="2024-09-12T13:46:27.273" v="868" actId="255"/>
        <pc:sldMkLst>
          <pc:docMk/>
          <pc:sldMk cId="2232682606" sldId="265"/>
        </pc:sldMkLst>
        <pc:spChg chg="mod">
          <ac:chgData name="Morney Dhani-Ali" userId="1607e4e6-1058-41b5-9b73-16ac834f9520" providerId="ADAL" clId="{119FF25F-A6C8-4827-B43E-1AF09A8A7266}" dt="2024-09-12T13:46:19.437" v="867" actId="403"/>
          <ac:spMkLst>
            <pc:docMk/>
            <pc:sldMk cId="2232682606" sldId="265"/>
            <ac:spMk id="3" creationId="{00000000-0000-0000-0000-000000000000}"/>
          </ac:spMkLst>
        </pc:spChg>
        <pc:spChg chg="del">
          <ac:chgData name="Morney Dhani-Ali" userId="1607e4e6-1058-41b5-9b73-16ac834f9520" providerId="ADAL" clId="{119FF25F-A6C8-4827-B43E-1AF09A8A7266}" dt="2024-09-12T13:45:37.184" v="857" actId="478"/>
          <ac:spMkLst>
            <pc:docMk/>
            <pc:sldMk cId="2232682606" sldId="265"/>
            <ac:spMk id="5" creationId="{00000000-0000-0000-0000-000000000000}"/>
          </ac:spMkLst>
        </pc:spChg>
        <pc:spChg chg="del">
          <ac:chgData name="Morney Dhani-Ali" userId="1607e4e6-1058-41b5-9b73-16ac834f9520" providerId="ADAL" clId="{119FF25F-A6C8-4827-B43E-1AF09A8A7266}" dt="2024-09-12T13:45:35.976" v="856" actId="478"/>
          <ac:spMkLst>
            <pc:docMk/>
            <pc:sldMk cId="2232682606" sldId="265"/>
            <ac:spMk id="6" creationId="{00000000-0000-0000-0000-000000000000}"/>
          </ac:spMkLst>
        </pc:spChg>
        <pc:spChg chg="mod ord">
          <ac:chgData name="Morney Dhani-Ali" userId="1607e4e6-1058-41b5-9b73-16ac834f9520" providerId="ADAL" clId="{119FF25F-A6C8-4827-B43E-1AF09A8A7266}" dt="2024-09-12T13:46:27.273" v="868" actId="255"/>
          <ac:spMkLst>
            <pc:docMk/>
            <pc:sldMk cId="2232682606" sldId="265"/>
            <ac:spMk id="7" creationId="{00000000-0000-0000-0000-000000000000}"/>
          </ac:spMkLst>
        </pc:spChg>
        <pc:spChg chg="add">
          <ac:chgData name="Morney Dhani-Ali" userId="1607e4e6-1058-41b5-9b73-16ac834f9520" providerId="ADAL" clId="{119FF25F-A6C8-4827-B43E-1AF09A8A7266}" dt="2024-09-12T13:46:06.948" v="863" actId="26606"/>
          <ac:spMkLst>
            <pc:docMk/>
            <pc:sldMk cId="2232682606" sldId="265"/>
            <ac:spMk id="12" creationId="{A65AC7D1-EAA9-48F5-B509-60A7F50BF703}"/>
          </ac:spMkLst>
        </pc:spChg>
        <pc:spChg chg="add">
          <ac:chgData name="Morney Dhani-Ali" userId="1607e4e6-1058-41b5-9b73-16ac834f9520" providerId="ADAL" clId="{119FF25F-A6C8-4827-B43E-1AF09A8A7266}" dt="2024-09-12T13:46:06.948" v="863" actId="26606"/>
          <ac:spMkLst>
            <pc:docMk/>
            <pc:sldMk cId="2232682606" sldId="265"/>
            <ac:spMk id="14" creationId="{D6320AF9-619A-4175-865B-5663E1AEF4C5}"/>
          </ac:spMkLst>
        </pc:spChg>
        <pc:spChg chg="add">
          <ac:chgData name="Morney Dhani-Ali" userId="1607e4e6-1058-41b5-9b73-16ac834f9520" providerId="ADAL" clId="{119FF25F-A6C8-4827-B43E-1AF09A8A7266}" dt="2024-09-12T13:46:06.948" v="863" actId="26606"/>
          <ac:spMkLst>
            <pc:docMk/>
            <pc:sldMk cId="2232682606" sldId="265"/>
            <ac:spMk id="20" creationId="{7E018740-5C2B-4A41-AC1A-7E68D1EC1954}"/>
          </ac:spMkLst>
        </pc:spChg>
        <pc:spChg chg="add">
          <ac:chgData name="Morney Dhani-Ali" userId="1607e4e6-1058-41b5-9b73-16ac834f9520" providerId="ADAL" clId="{119FF25F-A6C8-4827-B43E-1AF09A8A7266}" dt="2024-09-12T13:46:06.948" v="863" actId="26606"/>
          <ac:spMkLst>
            <pc:docMk/>
            <pc:sldMk cId="2232682606" sldId="265"/>
            <ac:spMk id="22" creationId="{166F75A4-C475-4941-8EE2-B80A06A2C1BB}"/>
          </ac:spMkLst>
        </pc:spChg>
        <pc:spChg chg="add">
          <ac:chgData name="Morney Dhani-Ali" userId="1607e4e6-1058-41b5-9b73-16ac834f9520" providerId="ADAL" clId="{119FF25F-A6C8-4827-B43E-1AF09A8A7266}" dt="2024-09-12T13:46:06.948" v="863" actId="26606"/>
          <ac:spMkLst>
            <pc:docMk/>
            <pc:sldMk cId="2232682606" sldId="265"/>
            <ac:spMk id="24" creationId="{A032553A-72E8-4B0D-8405-FF9771C9AF05}"/>
          </ac:spMkLst>
        </pc:spChg>
        <pc:spChg chg="add">
          <ac:chgData name="Morney Dhani-Ali" userId="1607e4e6-1058-41b5-9b73-16ac834f9520" providerId="ADAL" clId="{119FF25F-A6C8-4827-B43E-1AF09A8A7266}" dt="2024-09-12T13:46:06.948" v="863" actId="26606"/>
          <ac:spMkLst>
            <pc:docMk/>
            <pc:sldMk cId="2232682606" sldId="265"/>
            <ac:spMk id="26" creationId="{765800AC-C3B9-498E-87BC-29FAE4C76B21}"/>
          </ac:spMkLst>
        </pc:spChg>
        <pc:spChg chg="add">
          <ac:chgData name="Morney Dhani-Ali" userId="1607e4e6-1058-41b5-9b73-16ac834f9520" providerId="ADAL" clId="{119FF25F-A6C8-4827-B43E-1AF09A8A7266}" dt="2024-09-12T13:46:06.948" v="863" actId="26606"/>
          <ac:spMkLst>
            <pc:docMk/>
            <pc:sldMk cId="2232682606" sldId="265"/>
            <ac:spMk id="28" creationId="{1F9D6ACB-2FF4-49F9-978A-E0D5327FC635}"/>
          </ac:spMkLst>
        </pc:spChg>
        <pc:spChg chg="add">
          <ac:chgData name="Morney Dhani-Ali" userId="1607e4e6-1058-41b5-9b73-16ac834f9520" providerId="ADAL" clId="{119FF25F-A6C8-4827-B43E-1AF09A8A7266}" dt="2024-09-12T13:46:06.948" v="863" actId="26606"/>
          <ac:spMkLst>
            <pc:docMk/>
            <pc:sldMk cId="2232682606" sldId="265"/>
            <ac:spMk id="30" creationId="{A5EC319D-0FEA-4B95-A3EA-01E35672C95B}"/>
          </ac:spMkLst>
        </pc:spChg>
        <pc:picChg chg="add mod">
          <ac:chgData name="Morney Dhani-Ali" userId="1607e4e6-1058-41b5-9b73-16ac834f9520" providerId="ADAL" clId="{119FF25F-A6C8-4827-B43E-1AF09A8A7266}" dt="2024-09-12T13:46:10.725" v="864" actId="27614"/>
          <ac:picMkLst>
            <pc:docMk/>
            <pc:sldMk cId="2232682606" sldId="265"/>
            <ac:picMk id="4" creationId="{FDC728B4-1864-AE48-AD47-5F982331D2C1}"/>
          </ac:picMkLst>
        </pc:picChg>
        <pc:picChg chg="del">
          <ac:chgData name="Morney Dhani-Ali" userId="1607e4e6-1058-41b5-9b73-16ac834f9520" providerId="ADAL" clId="{119FF25F-A6C8-4827-B43E-1AF09A8A7266}" dt="2024-09-12T13:45:05.095" v="849" actId="478"/>
          <ac:picMkLst>
            <pc:docMk/>
            <pc:sldMk cId="2232682606" sldId="265"/>
            <ac:picMk id="4098" creationId="{00000000-0000-0000-0000-000000000000}"/>
          </ac:picMkLst>
        </pc:picChg>
        <pc:cxnChg chg="add">
          <ac:chgData name="Morney Dhani-Ali" userId="1607e4e6-1058-41b5-9b73-16ac834f9520" providerId="ADAL" clId="{119FF25F-A6C8-4827-B43E-1AF09A8A7266}" dt="2024-09-12T13:46:06.948" v="863" actId="26606"/>
          <ac:cxnSpMkLst>
            <pc:docMk/>
            <pc:sldMk cId="2232682606" sldId="265"/>
            <ac:cxnSpMk id="16" creationId="{063B6EC6-D752-4EE7-908B-F8F19E8C7FEA}"/>
          </ac:cxnSpMkLst>
        </pc:cxnChg>
        <pc:cxnChg chg="add">
          <ac:chgData name="Morney Dhani-Ali" userId="1607e4e6-1058-41b5-9b73-16ac834f9520" providerId="ADAL" clId="{119FF25F-A6C8-4827-B43E-1AF09A8A7266}" dt="2024-09-12T13:46:06.948" v="863" actId="26606"/>
          <ac:cxnSpMkLst>
            <pc:docMk/>
            <pc:sldMk cId="2232682606" sldId="265"/>
            <ac:cxnSpMk id="18" creationId="{EFECD4E8-AD3E-4228-82A2-9461958EA94D}"/>
          </ac:cxnSpMkLst>
        </pc:cxnChg>
      </pc:sldChg>
      <pc:sldChg chg="addSp delSp modSp mod setBg">
        <pc:chgData name="Morney Dhani-Ali" userId="1607e4e6-1058-41b5-9b73-16ac834f9520" providerId="ADAL" clId="{119FF25F-A6C8-4827-B43E-1AF09A8A7266}" dt="2024-09-12T13:49:52.613" v="900" actId="1076"/>
        <pc:sldMkLst>
          <pc:docMk/>
          <pc:sldMk cId="2437130813" sldId="266"/>
        </pc:sldMkLst>
        <pc:spChg chg="del mod">
          <ac:chgData name="Morney Dhani-Ali" userId="1607e4e6-1058-41b5-9b73-16ac834f9520" providerId="ADAL" clId="{119FF25F-A6C8-4827-B43E-1AF09A8A7266}" dt="2024-09-12T13:47:15.447" v="876" actId="478"/>
          <ac:spMkLst>
            <pc:docMk/>
            <pc:sldMk cId="2437130813" sldId="266"/>
            <ac:spMk id="2" creationId="{00000000-0000-0000-0000-000000000000}"/>
          </ac:spMkLst>
        </pc:spChg>
        <pc:spChg chg="mod">
          <ac:chgData name="Morney Dhani-Ali" userId="1607e4e6-1058-41b5-9b73-16ac834f9520" providerId="ADAL" clId="{119FF25F-A6C8-4827-B43E-1AF09A8A7266}" dt="2024-09-12T13:49:47.546" v="899" actId="1076"/>
          <ac:spMkLst>
            <pc:docMk/>
            <pc:sldMk cId="2437130813" sldId="266"/>
            <ac:spMk id="3" creationId="{00000000-0000-0000-0000-000000000000}"/>
          </ac:spMkLst>
        </pc:spChg>
        <pc:spChg chg="add del mod">
          <ac:chgData name="Morney Dhani-Ali" userId="1607e4e6-1058-41b5-9b73-16ac834f9520" providerId="ADAL" clId="{119FF25F-A6C8-4827-B43E-1AF09A8A7266}" dt="2024-09-12T13:47:02.968" v="873" actId="478"/>
          <ac:spMkLst>
            <pc:docMk/>
            <pc:sldMk cId="2437130813" sldId="266"/>
            <ac:spMk id="5" creationId="{7A3802FE-B858-AC18-6A5E-5A2313A0FEC7}"/>
          </ac:spMkLst>
        </pc:spChg>
        <pc:spChg chg="del">
          <ac:chgData name="Morney Dhani-Ali" userId="1607e4e6-1058-41b5-9b73-16ac834f9520" providerId="ADAL" clId="{119FF25F-A6C8-4827-B43E-1AF09A8A7266}" dt="2024-09-12T13:47:07.224" v="874" actId="478"/>
          <ac:spMkLst>
            <pc:docMk/>
            <pc:sldMk cId="2437130813" sldId="266"/>
            <ac:spMk id="6" creationId="{00000000-0000-0000-0000-000000000000}"/>
          </ac:spMkLst>
        </pc:spChg>
        <pc:spChg chg="del">
          <ac:chgData name="Morney Dhani-Ali" userId="1607e4e6-1058-41b5-9b73-16ac834f9520" providerId="ADAL" clId="{119FF25F-A6C8-4827-B43E-1AF09A8A7266}" dt="2024-09-12T13:47:07.224" v="874" actId="478"/>
          <ac:spMkLst>
            <pc:docMk/>
            <pc:sldMk cId="2437130813" sldId="266"/>
            <ac:spMk id="7" creationId="{00000000-0000-0000-0000-000000000000}"/>
          </ac:spMkLst>
        </pc:spChg>
        <pc:spChg chg="add mod">
          <ac:chgData name="Morney Dhani-Ali" userId="1607e4e6-1058-41b5-9b73-16ac834f9520" providerId="ADAL" clId="{119FF25F-A6C8-4827-B43E-1AF09A8A7266}" dt="2024-09-12T13:49:52.613" v="900" actId="1076"/>
          <ac:spMkLst>
            <pc:docMk/>
            <pc:sldMk cId="2437130813" sldId="266"/>
            <ac:spMk id="11" creationId="{85EEE21A-FF1A-4DBA-B3F9-3750F3B60E54}"/>
          </ac:spMkLst>
        </pc:spChg>
        <pc:spChg chg="add">
          <ac:chgData name="Morney Dhani-Ali" userId="1607e4e6-1058-41b5-9b73-16ac834f9520" providerId="ADAL" clId="{119FF25F-A6C8-4827-B43E-1AF09A8A7266}" dt="2024-09-12T13:48:17.173" v="888" actId="26606"/>
          <ac:spMkLst>
            <pc:docMk/>
            <pc:sldMk cId="2437130813" sldId="266"/>
            <ac:spMk id="16" creationId="{A65AC7D1-EAA9-48F5-B509-60A7F50BF703}"/>
          </ac:spMkLst>
        </pc:spChg>
        <pc:spChg chg="add">
          <ac:chgData name="Morney Dhani-Ali" userId="1607e4e6-1058-41b5-9b73-16ac834f9520" providerId="ADAL" clId="{119FF25F-A6C8-4827-B43E-1AF09A8A7266}" dt="2024-09-12T13:48:17.173" v="888" actId="26606"/>
          <ac:spMkLst>
            <pc:docMk/>
            <pc:sldMk cId="2437130813" sldId="266"/>
            <ac:spMk id="18" creationId="{D6320AF9-619A-4175-865B-5663E1AEF4C5}"/>
          </ac:spMkLst>
        </pc:spChg>
        <pc:spChg chg="add">
          <ac:chgData name="Morney Dhani-Ali" userId="1607e4e6-1058-41b5-9b73-16ac834f9520" providerId="ADAL" clId="{119FF25F-A6C8-4827-B43E-1AF09A8A7266}" dt="2024-09-12T13:48:17.173" v="888" actId="26606"/>
          <ac:spMkLst>
            <pc:docMk/>
            <pc:sldMk cId="2437130813" sldId="266"/>
            <ac:spMk id="24" creationId="{7E018740-5C2B-4A41-AC1A-7E68D1EC1954}"/>
          </ac:spMkLst>
        </pc:spChg>
        <pc:spChg chg="add">
          <ac:chgData name="Morney Dhani-Ali" userId="1607e4e6-1058-41b5-9b73-16ac834f9520" providerId="ADAL" clId="{119FF25F-A6C8-4827-B43E-1AF09A8A7266}" dt="2024-09-12T13:48:17.173" v="888" actId="26606"/>
          <ac:spMkLst>
            <pc:docMk/>
            <pc:sldMk cId="2437130813" sldId="266"/>
            <ac:spMk id="26" creationId="{166F75A4-C475-4941-8EE2-B80A06A2C1BB}"/>
          </ac:spMkLst>
        </pc:spChg>
        <pc:spChg chg="add">
          <ac:chgData name="Morney Dhani-Ali" userId="1607e4e6-1058-41b5-9b73-16ac834f9520" providerId="ADAL" clId="{119FF25F-A6C8-4827-B43E-1AF09A8A7266}" dt="2024-09-12T13:48:17.173" v="888" actId="26606"/>
          <ac:spMkLst>
            <pc:docMk/>
            <pc:sldMk cId="2437130813" sldId="266"/>
            <ac:spMk id="28" creationId="{A032553A-72E8-4B0D-8405-FF9771C9AF05}"/>
          </ac:spMkLst>
        </pc:spChg>
        <pc:spChg chg="add">
          <ac:chgData name="Morney Dhani-Ali" userId="1607e4e6-1058-41b5-9b73-16ac834f9520" providerId="ADAL" clId="{119FF25F-A6C8-4827-B43E-1AF09A8A7266}" dt="2024-09-12T13:48:17.173" v="888" actId="26606"/>
          <ac:spMkLst>
            <pc:docMk/>
            <pc:sldMk cId="2437130813" sldId="266"/>
            <ac:spMk id="30" creationId="{765800AC-C3B9-498E-87BC-29FAE4C76B21}"/>
          </ac:spMkLst>
        </pc:spChg>
        <pc:spChg chg="add">
          <ac:chgData name="Morney Dhani-Ali" userId="1607e4e6-1058-41b5-9b73-16ac834f9520" providerId="ADAL" clId="{119FF25F-A6C8-4827-B43E-1AF09A8A7266}" dt="2024-09-12T13:48:17.173" v="888" actId="26606"/>
          <ac:spMkLst>
            <pc:docMk/>
            <pc:sldMk cId="2437130813" sldId="266"/>
            <ac:spMk id="32" creationId="{1F9D6ACB-2FF4-49F9-978A-E0D5327FC635}"/>
          </ac:spMkLst>
        </pc:spChg>
        <pc:spChg chg="add">
          <ac:chgData name="Morney Dhani-Ali" userId="1607e4e6-1058-41b5-9b73-16ac834f9520" providerId="ADAL" clId="{119FF25F-A6C8-4827-B43E-1AF09A8A7266}" dt="2024-09-12T13:48:17.173" v="888" actId="26606"/>
          <ac:spMkLst>
            <pc:docMk/>
            <pc:sldMk cId="2437130813" sldId="266"/>
            <ac:spMk id="34" creationId="{A5EC319D-0FEA-4B95-A3EA-01E35672C95B}"/>
          </ac:spMkLst>
        </pc:spChg>
        <pc:graphicFrameChg chg="del">
          <ac:chgData name="Morney Dhani-Ali" userId="1607e4e6-1058-41b5-9b73-16ac834f9520" providerId="ADAL" clId="{119FF25F-A6C8-4827-B43E-1AF09A8A7266}" dt="2024-09-12T13:47:13.433" v="875" actId="478"/>
          <ac:graphicFrameMkLst>
            <pc:docMk/>
            <pc:sldMk cId="2437130813" sldId="266"/>
            <ac:graphicFrameMk id="8" creationId="{00000000-0000-0000-0000-000000000000}"/>
          </ac:graphicFrameMkLst>
        </pc:graphicFrameChg>
        <pc:picChg chg="add mod">
          <ac:chgData name="Morney Dhani-Ali" userId="1607e4e6-1058-41b5-9b73-16ac834f9520" providerId="ADAL" clId="{119FF25F-A6C8-4827-B43E-1AF09A8A7266}" dt="2024-09-12T13:48:17.173" v="888" actId="26606"/>
          <ac:picMkLst>
            <pc:docMk/>
            <pc:sldMk cId="2437130813" sldId="266"/>
            <ac:picMk id="9" creationId="{58368F48-DD62-0DC9-8973-CF444D740F55}"/>
          </ac:picMkLst>
        </pc:picChg>
        <pc:picChg chg="del">
          <ac:chgData name="Morney Dhani-Ali" userId="1607e4e6-1058-41b5-9b73-16ac834f9520" providerId="ADAL" clId="{119FF25F-A6C8-4827-B43E-1AF09A8A7266}" dt="2024-09-12T13:46:39.056" v="869" actId="478"/>
          <ac:picMkLst>
            <pc:docMk/>
            <pc:sldMk cId="2437130813" sldId="266"/>
            <ac:picMk id="4098" creationId="{00000000-0000-0000-0000-000000000000}"/>
          </ac:picMkLst>
        </pc:picChg>
        <pc:cxnChg chg="add">
          <ac:chgData name="Morney Dhani-Ali" userId="1607e4e6-1058-41b5-9b73-16ac834f9520" providerId="ADAL" clId="{119FF25F-A6C8-4827-B43E-1AF09A8A7266}" dt="2024-09-12T13:48:17.173" v="888" actId="26606"/>
          <ac:cxnSpMkLst>
            <pc:docMk/>
            <pc:sldMk cId="2437130813" sldId="266"/>
            <ac:cxnSpMk id="20" creationId="{063B6EC6-D752-4EE7-908B-F8F19E8C7FEA}"/>
          </ac:cxnSpMkLst>
        </pc:cxnChg>
        <pc:cxnChg chg="add">
          <ac:chgData name="Morney Dhani-Ali" userId="1607e4e6-1058-41b5-9b73-16ac834f9520" providerId="ADAL" clId="{119FF25F-A6C8-4827-B43E-1AF09A8A7266}" dt="2024-09-12T13:48:17.173" v="888" actId="26606"/>
          <ac:cxnSpMkLst>
            <pc:docMk/>
            <pc:sldMk cId="2437130813" sldId="266"/>
            <ac:cxnSpMk id="22" creationId="{EFECD4E8-AD3E-4228-82A2-9461958EA94D}"/>
          </ac:cxnSpMkLst>
        </pc:cxnChg>
      </pc:sldChg>
      <pc:sldChg chg="addSp delSp modSp mod setBg">
        <pc:chgData name="Morney Dhani-Ali" userId="1607e4e6-1058-41b5-9b73-16ac834f9520" providerId="ADAL" clId="{119FF25F-A6C8-4827-B43E-1AF09A8A7266}" dt="2024-09-12T13:51:32.879" v="915" actId="1076"/>
        <pc:sldMkLst>
          <pc:docMk/>
          <pc:sldMk cId="2650059230" sldId="268"/>
        </pc:sldMkLst>
        <pc:spChg chg="del mod">
          <ac:chgData name="Morney Dhani-Ali" userId="1607e4e6-1058-41b5-9b73-16ac834f9520" providerId="ADAL" clId="{119FF25F-A6C8-4827-B43E-1AF09A8A7266}" dt="2024-09-12T13:48:52.888" v="892" actId="478"/>
          <ac:spMkLst>
            <pc:docMk/>
            <pc:sldMk cId="2650059230" sldId="268"/>
            <ac:spMk id="2" creationId="{00000000-0000-0000-0000-000000000000}"/>
          </ac:spMkLst>
        </pc:spChg>
        <pc:spChg chg="mod">
          <ac:chgData name="Morney Dhani-Ali" userId="1607e4e6-1058-41b5-9b73-16ac834f9520" providerId="ADAL" clId="{119FF25F-A6C8-4827-B43E-1AF09A8A7266}" dt="2024-09-12T13:51:28.484" v="914" actId="1076"/>
          <ac:spMkLst>
            <pc:docMk/>
            <pc:sldMk cId="2650059230" sldId="268"/>
            <ac:spMk id="3" creationId="{00000000-0000-0000-0000-000000000000}"/>
          </ac:spMkLst>
        </pc:spChg>
        <pc:spChg chg="del">
          <ac:chgData name="Morney Dhani-Ali" userId="1607e4e6-1058-41b5-9b73-16ac834f9520" providerId="ADAL" clId="{119FF25F-A6C8-4827-B43E-1AF09A8A7266}" dt="2024-09-12T13:48:52.888" v="892" actId="478"/>
          <ac:spMkLst>
            <pc:docMk/>
            <pc:sldMk cId="2650059230" sldId="268"/>
            <ac:spMk id="7" creationId="{00000000-0000-0000-0000-000000000000}"/>
          </ac:spMkLst>
        </pc:spChg>
        <pc:spChg chg="add mod">
          <ac:chgData name="Morney Dhani-Ali" userId="1607e4e6-1058-41b5-9b73-16ac834f9520" providerId="ADAL" clId="{119FF25F-A6C8-4827-B43E-1AF09A8A7266}" dt="2024-09-12T13:51:32.879" v="915" actId="1076"/>
          <ac:spMkLst>
            <pc:docMk/>
            <pc:sldMk cId="2650059230" sldId="268"/>
            <ac:spMk id="8" creationId="{7B39BC8E-CC91-8DBE-C7FD-6E0899EC87D7}"/>
          </ac:spMkLst>
        </pc:spChg>
        <pc:spChg chg="add">
          <ac:chgData name="Morney Dhani-Ali" userId="1607e4e6-1058-41b5-9b73-16ac834f9520" providerId="ADAL" clId="{119FF25F-A6C8-4827-B43E-1AF09A8A7266}" dt="2024-09-12T13:50:48.142" v="907" actId="26606"/>
          <ac:spMkLst>
            <pc:docMk/>
            <pc:sldMk cId="2650059230" sldId="268"/>
            <ac:spMk id="13" creationId="{A65AC7D1-EAA9-48F5-B509-60A7F50BF703}"/>
          </ac:spMkLst>
        </pc:spChg>
        <pc:spChg chg="add">
          <ac:chgData name="Morney Dhani-Ali" userId="1607e4e6-1058-41b5-9b73-16ac834f9520" providerId="ADAL" clId="{119FF25F-A6C8-4827-B43E-1AF09A8A7266}" dt="2024-09-12T13:50:48.142" v="907" actId="26606"/>
          <ac:spMkLst>
            <pc:docMk/>
            <pc:sldMk cId="2650059230" sldId="268"/>
            <ac:spMk id="15" creationId="{D6320AF9-619A-4175-865B-5663E1AEF4C5}"/>
          </ac:spMkLst>
        </pc:spChg>
        <pc:spChg chg="add">
          <ac:chgData name="Morney Dhani-Ali" userId="1607e4e6-1058-41b5-9b73-16ac834f9520" providerId="ADAL" clId="{119FF25F-A6C8-4827-B43E-1AF09A8A7266}" dt="2024-09-12T13:50:48.142" v="907" actId="26606"/>
          <ac:spMkLst>
            <pc:docMk/>
            <pc:sldMk cId="2650059230" sldId="268"/>
            <ac:spMk id="21" creationId="{7E018740-5C2B-4A41-AC1A-7E68D1EC1954}"/>
          </ac:spMkLst>
        </pc:spChg>
        <pc:spChg chg="add">
          <ac:chgData name="Morney Dhani-Ali" userId="1607e4e6-1058-41b5-9b73-16ac834f9520" providerId="ADAL" clId="{119FF25F-A6C8-4827-B43E-1AF09A8A7266}" dt="2024-09-12T13:50:48.142" v="907" actId="26606"/>
          <ac:spMkLst>
            <pc:docMk/>
            <pc:sldMk cId="2650059230" sldId="268"/>
            <ac:spMk id="23" creationId="{166F75A4-C475-4941-8EE2-B80A06A2C1BB}"/>
          </ac:spMkLst>
        </pc:spChg>
        <pc:spChg chg="add">
          <ac:chgData name="Morney Dhani-Ali" userId="1607e4e6-1058-41b5-9b73-16ac834f9520" providerId="ADAL" clId="{119FF25F-A6C8-4827-B43E-1AF09A8A7266}" dt="2024-09-12T13:50:48.142" v="907" actId="26606"/>
          <ac:spMkLst>
            <pc:docMk/>
            <pc:sldMk cId="2650059230" sldId="268"/>
            <ac:spMk id="25" creationId="{A032553A-72E8-4B0D-8405-FF9771C9AF05}"/>
          </ac:spMkLst>
        </pc:spChg>
        <pc:spChg chg="add">
          <ac:chgData name="Morney Dhani-Ali" userId="1607e4e6-1058-41b5-9b73-16ac834f9520" providerId="ADAL" clId="{119FF25F-A6C8-4827-B43E-1AF09A8A7266}" dt="2024-09-12T13:50:48.142" v="907" actId="26606"/>
          <ac:spMkLst>
            <pc:docMk/>
            <pc:sldMk cId="2650059230" sldId="268"/>
            <ac:spMk id="27" creationId="{765800AC-C3B9-498E-87BC-29FAE4C76B21}"/>
          </ac:spMkLst>
        </pc:spChg>
        <pc:spChg chg="add">
          <ac:chgData name="Morney Dhani-Ali" userId="1607e4e6-1058-41b5-9b73-16ac834f9520" providerId="ADAL" clId="{119FF25F-A6C8-4827-B43E-1AF09A8A7266}" dt="2024-09-12T13:50:48.142" v="907" actId="26606"/>
          <ac:spMkLst>
            <pc:docMk/>
            <pc:sldMk cId="2650059230" sldId="268"/>
            <ac:spMk id="29" creationId="{1F9D6ACB-2FF4-49F9-978A-E0D5327FC635}"/>
          </ac:spMkLst>
        </pc:spChg>
        <pc:spChg chg="add">
          <ac:chgData name="Morney Dhani-Ali" userId="1607e4e6-1058-41b5-9b73-16ac834f9520" providerId="ADAL" clId="{119FF25F-A6C8-4827-B43E-1AF09A8A7266}" dt="2024-09-12T13:50:48.142" v="907" actId="26606"/>
          <ac:spMkLst>
            <pc:docMk/>
            <pc:sldMk cId="2650059230" sldId="268"/>
            <ac:spMk id="31" creationId="{A5EC319D-0FEA-4B95-A3EA-01E35672C95B}"/>
          </ac:spMkLst>
        </pc:spChg>
        <pc:graphicFrameChg chg="del">
          <ac:chgData name="Morney Dhani-Ali" userId="1607e4e6-1058-41b5-9b73-16ac834f9520" providerId="ADAL" clId="{119FF25F-A6C8-4827-B43E-1AF09A8A7266}" dt="2024-09-12T13:48:52.888" v="892" actId="478"/>
          <ac:graphicFrameMkLst>
            <pc:docMk/>
            <pc:sldMk cId="2650059230" sldId="268"/>
            <ac:graphicFrameMk id="6" creationId="{00000000-0000-0000-0000-000000000000}"/>
          </ac:graphicFrameMkLst>
        </pc:graphicFrameChg>
        <pc:picChg chg="add mod">
          <ac:chgData name="Morney Dhani-Ali" userId="1607e4e6-1058-41b5-9b73-16ac834f9520" providerId="ADAL" clId="{119FF25F-A6C8-4827-B43E-1AF09A8A7266}" dt="2024-09-12T13:50:48.142" v="907" actId="26606"/>
          <ac:picMkLst>
            <pc:docMk/>
            <pc:sldMk cId="2650059230" sldId="268"/>
            <ac:picMk id="4" creationId="{1F5E60CC-B588-8C1C-FC26-0BB7E9A55FE9}"/>
          </ac:picMkLst>
        </pc:picChg>
        <pc:picChg chg="del">
          <ac:chgData name="Morney Dhani-Ali" userId="1607e4e6-1058-41b5-9b73-16ac834f9520" providerId="ADAL" clId="{119FF25F-A6C8-4827-B43E-1AF09A8A7266}" dt="2024-09-12T13:48:55.351" v="893" actId="478"/>
          <ac:picMkLst>
            <pc:docMk/>
            <pc:sldMk cId="2650059230" sldId="268"/>
            <ac:picMk id="4098" creationId="{00000000-0000-0000-0000-000000000000}"/>
          </ac:picMkLst>
        </pc:picChg>
        <pc:cxnChg chg="add">
          <ac:chgData name="Morney Dhani-Ali" userId="1607e4e6-1058-41b5-9b73-16ac834f9520" providerId="ADAL" clId="{119FF25F-A6C8-4827-B43E-1AF09A8A7266}" dt="2024-09-12T13:50:48.142" v="907" actId="26606"/>
          <ac:cxnSpMkLst>
            <pc:docMk/>
            <pc:sldMk cId="2650059230" sldId="268"/>
            <ac:cxnSpMk id="17" creationId="{063B6EC6-D752-4EE7-908B-F8F19E8C7FEA}"/>
          </ac:cxnSpMkLst>
        </pc:cxnChg>
        <pc:cxnChg chg="add">
          <ac:chgData name="Morney Dhani-Ali" userId="1607e4e6-1058-41b5-9b73-16ac834f9520" providerId="ADAL" clId="{119FF25F-A6C8-4827-B43E-1AF09A8A7266}" dt="2024-09-12T13:50:48.142" v="907" actId="26606"/>
          <ac:cxnSpMkLst>
            <pc:docMk/>
            <pc:sldMk cId="2650059230" sldId="268"/>
            <ac:cxnSpMk id="19" creationId="{EFECD4E8-AD3E-4228-82A2-9461958EA94D}"/>
          </ac:cxnSpMkLst>
        </pc:cxnChg>
      </pc:sldChg>
      <pc:sldChg chg="addSp delSp modSp mod setBg">
        <pc:chgData name="Morney Dhani-Ali" userId="1607e4e6-1058-41b5-9b73-16ac834f9520" providerId="ADAL" clId="{119FF25F-A6C8-4827-B43E-1AF09A8A7266}" dt="2024-09-12T13:53:36.262" v="932" actId="1076"/>
        <pc:sldMkLst>
          <pc:docMk/>
          <pc:sldMk cId="2715905765" sldId="269"/>
        </pc:sldMkLst>
        <pc:spChg chg="add del mod">
          <ac:chgData name="Morney Dhani-Ali" userId="1607e4e6-1058-41b5-9b73-16ac834f9520" providerId="ADAL" clId="{119FF25F-A6C8-4827-B43E-1AF09A8A7266}" dt="2024-09-12T13:51:54.322" v="917" actId="478"/>
          <ac:spMkLst>
            <pc:docMk/>
            <pc:sldMk cId="2715905765" sldId="269"/>
            <ac:spMk id="2" creationId="{14011D1F-9D00-BFAA-30D0-2BC15C203670}"/>
          </ac:spMkLst>
        </pc:spChg>
        <pc:spChg chg="del mod">
          <ac:chgData name="Morney Dhani-Ali" userId="1607e4e6-1058-41b5-9b73-16ac834f9520" providerId="ADAL" clId="{119FF25F-A6C8-4827-B43E-1AF09A8A7266}" dt="2024-09-12T13:51:48.931" v="916" actId="478"/>
          <ac:spMkLst>
            <pc:docMk/>
            <pc:sldMk cId="2715905765" sldId="269"/>
            <ac:spMk id="3" creationId="{00000000-0000-0000-0000-000000000000}"/>
          </ac:spMkLst>
        </pc:spChg>
        <pc:spChg chg="add mod">
          <ac:chgData name="Morney Dhani-Ali" userId="1607e4e6-1058-41b5-9b73-16ac834f9520" providerId="ADAL" clId="{119FF25F-A6C8-4827-B43E-1AF09A8A7266}" dt="2024-09-12T13:53:02.024" v="929" actId="1076"/>
          <ac:spMkLst>
            <pc:docMk/>
            <pc:sldMk cId="2715905765" sldId="269"/>
            <ac:spMk id="5" creationId="{41B2FEE6-4968-501B-25DF-820F2050B7C6}"/>
          </ac:spMkLst>
        </pc:spChg>
        <pc:spChg chg="del">
          <ac:chgData name="Morney Dhani-Ali" userId="1607e4e6-1058-41b5-9b73-16ac834f9520" providerId="ADAL" clId="{119FF25F-A6C8-4827-B43E-1AF09A8A7266}" dt="2024-09-12T13:51:48.931" v="916" actId="478"/>
          <ac:spMkLst>
            <pc:docMk/>
            <pc:sldMk cId="2715905765" sldId="269"/>
            <ac:spMk id="6" creationId="{00000000-0000-0000-0000-000000000000}"/>
          </ac:spMkLst>
        </pc:spChg>
        <pc:spChg chg="del">
          <ac:chgData name="Morney Dhani-Ali" userId="1607e4e6-1058-41b5-9b73-16ac834f9520" providerId="ADAL" clId="{119FF25F-A6C8-4827-B43E-1AF09A8A7266}" dt="2024-09-12T13:51:54.322" v="917" actId="478"/>
          <ac:spMkLst>
            <pc:docMk/>
            <pc:sldMk cId="2715905765" sldId="269"/>
            <ac:spMk id="7" creationId="{00000000-0000-0000-0000-000000000000}"/>
          </ac:spMkLst>
        </pc:spChg>
        <pc:spChg chg="del">
          <ac:chgData name="Morney Dhani-Ali" userId="1607e4e6-1058-41b5-9b73-16ac834f9520" providerId="ADAL" clId="{119FF25F-A6C8-4827-B43E-1AF09A8A7266}" dt="2024-09-12T13:51:48.931" v="916" actId="478"/>
          <ac:spMkLst>
            <pc:docMk/>
            <pc:sldMk cId="2715905765" sldId="269"/>
            <ac:spMk id="8" creationId="{00000000-0000-0000-0000-000000000000}"/>
          </ac:spMkLst>
        </pc:spChg>
        <pc:spChg chg="del">
          <ac:chgData name="Morney Dhani-Ali" userId="1607e4e6-1058-41b5-9b73-16ac834f9520" providerId="ADAL" clId="{119FF25F-A6C8-4827-B43E-1AF09A8A7266}" dt="2024-09-12T13:51:48.931" v="916" actId="478"/>
          <ac:spMkLst>
            <pc:docMk/>
            <pc:sldMk cId="2715905765" sldId="269"/>
            <ac:spMk id="10" creationId="{00000000-0000-0000-0000-000000000000}"/>
          </ac:spMkLst>
        </pc:spChg>
        <pc:spChg chg="del">
          <ac:chgData name="Morney Dhani-Ali" userId="1607e4e6-1058-41b5-9b73-16ac834f9520" providerId="ADAL" clId="{119FF25F-A6C8-4827-B43E-1AF09A8A7266}" dt="2024-09-12T13:51:48.931" v="916" actId="478"/>
          <ac:spMkLst>
            <pc:docMk/>
            <pc:sldMk cId="2715905765" sldId="269"/>
            <ac:spMk id="11" creationId="{00000000-0000-0000-0000-000000000000}"/>
          </ac:spMkLst>
        </pc:spChg>
        <pc:spChg chg="add mod ord">
          <ac:chgData name="Morney Dhani-Ali" userId="1607e4e6-1058-41b5-9b73-16ac834f9520" providerId="ADAL" clId="{119FF25F-A6C8-4827-B43E-1AF09A8A7266}" dt="2024-09-12T13:53:36.262" v="932" actId="1076"/>
          <ac:spMkLst>
            <pc:docMk/>
            <pc:sldMk cId="2715905765" sldId="269"/>
            <ac:spMk id="12" creationId="{027E6FE0-754F-42C1-BA95-6E128A6DBB40}"/>
          </ac:spMkLst>
        </pc:spChg>
        <pc:spChg chg="add">
          <ac:chgData name="Morney Dhani-Ali" userId="1607e4e6-1058-41b5-9b73-16ac834f9520" providerId="ADAL" clId="{119FF25F-A6C8-4827-B43E-1AF09A8A7266}" dt="2024-09-12T13:52:45.546" v="926" actId="26606"/>
          <ac:spMkLst>
            <pc:docMk/>
            <pc:sldMk cId="2715905765" sldId="269"/>
            <ac:spMk id="18" creationId="{A65AC7D1-EAA9-48F5-B509-60A7F50BF703}"/>
          </ac:spMkLst>
        </pc:spChg>
        <pc:spChg chg="add">
          <ac:chgData name="Morney Dhani-Ali" userId="1607e4e6-1058-41b5-9b73-16ac834f9520" providerId="ADAL" clId="{119FF25F-A6C8-4827-B43E-1AF09A8A7266}" dt="2024-09-12T13:52:45.546" v="926" actId="26606"/>
          <ac:spMkLst>
            <pc:docMk/>
            <pc:sldMk cId="2715905765" sldId="269"/>
            <ac:spMk id="20" creationId="{D6320AF9-619A-4175-865B-5663E1AEF4C5}"/>
          </ac:spMkLst>
        </pc:spChg>
        <pc:spChg chg="add">
          <ac:chgData name="Morney Dhani-Ali" userId="1607e4e6-1058-41b5-9b73-16ac834f9520" providerId="ADAL" clId="{119FF25F-A6C8-4827-B43E-1AF09A8A7266}" dt="2024-09-12T13:52:45.546" v="926" actId="26606"/>
          <ac:spMkLst>
            <pc:docMk/>
            <pc:sldMk cId="2715905765" sldId="269"/>
            <ac:spMk id="26" creationId="{7E018740-5C2B-4A41-AC1A-7E68D1EC1954}"/>
          </ac:spMkLst>
        </pc:spChg>
        <pc:spChg chg="add">
          <ac:chgData name="Morney Dhani-Ali" userId="1607e4e6-1058-41b5-9b73-16ac834f9520" providerId="ADAL" clId="{119FF25F-A6C8-4827-B43E-1AF09A8A7266}" dt="2024-09-12T13:52:45.546" v="926" actId="26606"/>
          <ac:spMkLst>
            <pc:docMk/>
            <pc:sldMk cId="2715905765" sldId="269"/>
            <ac:spMk id="28" creationId="{166F75A4-C475-4941-8EE2-B80A06A2C1BB}"/>
          </ac:spMkLst>
        </pc:spChg>
        <pc:spChg chg="add">
          <ac:chgData name="Morney Dhani-Ali" userId="1607e4e6-1058-41b5-9b73-16ac834f9520" providerId="ADAL" clId="{119FF25F-A6C8-4827-B43E-1AF09A8A7266}" dt="2024-09-12T13:52:45.546" v="926" actId="26606"/>
          <ac:spMkLst>
            <pc:docMk/>
            <pc:sldMk cId="2715905765" sldId="269"/>
            <ac:spMk id="30" creationId="{A032553A-72E8-4B0D-8405-FF9771C9AF05}"/>
          </ac:spMkLst>
        </pc:spChg>
        <pc:spChg chg="add">
          <ac:chgData name="Morney Dhani-Ali" userId="1607e4e6-1058-41b5-9b73-16ac834f9520" providerId="ADAL" clId="{119FF25F-A6C8-4827-B43E-1AF09A8A7266}" dt="2024-09-12T13:52:45.546" v="926" actId="26606"/>
          <ac:spMkLst>
            <pc:docMk/>
            <pc:sldMk cId="2715905765" sldId="269"/>
            <ac:spMk id="32" creationId="{765800AC-C3B9-498E-87BC-29FAE4C76B21}"/>
          </ac:spMkLst>
        </pc:spChg>
        <pc:spChg chg="add">
          <ac:chgData name="Morney Dhani-Ali" userId="1607e4e6-1058-41b5-9b73-16ac834f9520" providerId="ADAL" clId="{119FF25F-A6C8-4827-B43E-1AF09A8A7266}" dt="2024-09-12T13:52:45.546" v="926" actId="26606"/>
          <ac:spMkLst>
            <pc:docMk/>
            <pc:sldMk cId="2715905765" sldId="269"/>
            <ac:spMk id="34" creationId="{1F9D6ACB-2FF4-49F9-978A-E0D5327FC635}"/>
          </ac:spMkLst>
        </pc:spChg>
        <pc:spChg chg="add">
          <ac:chgData name="Morney Dhani-Ali" userId="1607e4e6-1058-41b5-9b73-16ac834f9520" providerId="ADAL" clId="{119FF25F-A6C8-4827-B43E-1AF09A8A7266}" dt="2024-09-12T13:52:45.546" v="926" actId="26606"/>
          <ac:spMkLst>
            <pc:docMk/>
            <pc:sldMk cId="2715905765" sldId="269"/>
            <ac:spMk id="36" creationId="{A5EC319D-0FEA-4B95-A3EA-01E35672C95B}"/>
          </ac:spMkLst>
        </pc:spChg>
        <pc:picChg chg="add mod">
          <ac:chgData name="Morney Dhani-Ali" userId="1607e4e6-1058-41b5-9b73-16ac834f9520" providerId="ADAL" clId="{119FF25F-A6C8-4827-B43E-1AF09A8A7266}" dt="2024-09-12T13:52:42.325" v="925"/>
          <ac:picMkLst>
            <pc:docMk/>
            <pc:sldMk cId="2715905765" sldId="269"/>
            <ac:picMk id="13" creationId="{78427F6C-4EA1-1709-2471-A08DA2324BA2}"/>
          </ac:picMkLst>
        </pc:picChg>
        <pc:picChg chg="del">
          <ac:chgData name="Morney Dhani-Ali" userId="1607e4e6-1058-41b5-9b73-16ac834f9520" providerId="ADAL" clId="{119FF25F-A6C8-4827-B43E-1AF09A8A7266}" dt="2024-09-12T13:51:55.847" v="918" actId="478"/>
          <ac:picMkLst>
            <pc:docMk/>
            <pc:sldMk cId="2715905765" sldId="269"/>
            <ac:picMk id="2050" creationId="{00000000-0000-0000-0000-000000000000}"/>
          </ac:picMkLst>
        </pc:picChg>
        <pc:picChg chg="del">
          <ac:chgData name="Morney Dhani-Ali" userId="1607e4e6-1058-41b5-9b73-16ac834f9520" providerId="ADAL" clId="{119FF25F-A6C8-4827-B43E-1AF09A8A7266}" dt="2024-09-12T13:51:48.931" v="916" actId="478"/>
          <ac:picMkLst>
            <pc:docMk/>
            <pc:sldMk cId="2715905765" sldId="269"/>
            <ac:picMk id="2052" creationId="{00000000-0000-0000-0000-000000000000}"/>
          </ac:picMkLst>
        </pc:picChg>
        <pc:picChg chg="del">
          <ac:chgData name="Morney Dhani-Ali" userId="1607e4e6-1058-41b5-9b73-16ac834f9520" providerId="ADAL" clId="{119FF25F-A6C8-4827-B43E-1AF09A8A7266}" dt="2024-09-12T13:51:54.322" v="917" actId="478"/>
          <ac:picMkLst>
            <pc:docMk/>
            <pc:sldMk cId="2715905765" sldId="269"/>
            <ac:picMk id="6146" creationId="{00000000-0000-0000-0000-000000000000}"/>
          </ac:picMkLst>
        </pc:picChg>
        <pc:picChg chg="del">
          <ac:chgData name="Morney Dhani-Ali" userId="1607e4e6-1058-41b5-9b73-16ac834f9520" providerId="ADAL" clId="{119FF25F-A6C8-4827-B43E-1AF09A8A7266}" dt="2024-09-12T13:51:48.931" v="916" actId="478"/>
          <ac:picMkLst>
            <pc:docMk/>
            <pc:sldMk cId="2715905765" sldId="269"/>
            <ac:picMk id="6147" creationId="{00000000-0000-0000-0000-000000000000}"/>
          </ac:picMkLst>
        </pc:picChg>
        <pc:cxnChg chg="add">
          <ac:chgData name="Morney Dhani-Ali" userId="1607e4e6-1058-41b5-9b73-16ac834f9520" providerId="ADAL" clId="{119FF25F-A6C8-4827-B43E-1AF09A8A7266}" dt="2024-09-12T13:52:45.546" v="926" actId="26606"/>
          <ac:cxnSpMkLst>
            <pc:docMk/>
            <pc:sldMk cId="2715905765" sldId="269"/>
            <ac:cxnSpMk id="22" creationId="{063B6EC6-D752-4EE7-908B-F8F19E8C7FEA}"/>
          </ac:cxnSpMkLst>
        </pc:cxnChg>
        <pc:cxnChg chg="add">
          <ac:chgData name="Morney Dhani-Ali" userId="1607e4e6-1058-41b5-9b73-16ac834f9520" providerId="ADAL" clId="{119FF25F-A6C8-4827-B43E-1AF09A8A7266}" dt="2024-09-12T13:52:45.546" v="926" actId="26606"/>
          <ac:cxnSpMkLst>
            <pc:docMk/>
            <pc:sldMk cId="2715905765" sldId="269"/>
            <ac:cxnSpMk id="24" creationId="{EFECD4E8-AD3E-4228-82A2-9461958EA94D}"/>
          </ac:cxnSpMkLst>
        </pc:cxnChg>
      </pc:sldChg>
      <pc:sldChg chg="addSp delSp modSp mod setBg">
        <pc:chgData name="Morney Dhani-Ali" userId="1607e4e6-1058-41b5-9b73-16ac834f9520" providerId="ADAL" clId="{119FF25F-A6C8-4827-B43E-1AF09A8A7266}" dt="2024-09-12T14:01:19.108" v="982" actId="1076"/>
        <pc:sldMkLst>
          <pc:docMk/>
          <pc:sldMk cId="4294510770" sldId="270"/>
        </pc:sldMkLst>
        <pc:spChg chg="del mod">
          <ac:chgData name="Morney Dhani-Ali" userId="1607e4e6-1058-41b5-9b73-16ac834f9520" providerId="ADAL" clId="{119FF25F-A6C8-4827-B43E-1AF09A8A7266}" dt="2024-09-12T13:58:10.532" v="961" actId="478"/>
          <ac:spMkLst>
            <pc:docMk/>
            <pc:sldMk cId="4294510770" sldId="270"/>
            <ac:spMk id="2" creationId="{00000000-0000-0000-0000-000000000000}"/>
          </ac:spMkLst>
        </pc:spChg>
        <pc:spChg chg="del mod">
          <ac:chgData name="Morney Dhani-Ali" userId="1607e4e6-1058-41b5-9b73-16ac834f9520" providerId="ADAL" clId="{119FF25F-A6C8-4827-B43E-1AF09A8A7266}" dt="2024-09-12T13:58:10.532" v="961" actId="478"/>
          <ac:spMkLst>
            <pc:docMk/>
            <pc:sldMk cId="4294510770" sldId="270"/>
            <ac:spMk id="3" creationId="{00000000-0000-0000-0000-000000000000}"/>
          </ac:spMkLst>
        </pc:spChg>
        <pc:spChg chg="del">
          <ac:chgData name="Morney Dhani-Ali" userId="1607e4e6-1058-41b5-9b73-16ac834f9520" providerId="ADAL" clId="{119FF25F-A6C8-4827-B43E-1AF09A8A7266}" dt="2024-09-12T13:58:10.532" v="961" actId="478"/>
          <ac:spMkLst>
            <pc:docMk/>
            <pc:sldMk cId="4294510770" sldId="270"/>
            <ac:spMk id="5" creationId="{00000000-0000-0000-0000-000000000000}"/>
          </ac:spMkLst>
        </pc:spChg>
        <pc:spChg chg="add del mod">
          <ac:chgData name="Morney Dhani-Ali" userId="1607e4e6-1058-41b5-9b73-16ac834f9520" providerId="ADAL" clId="{119FF25F-A6C8-4827-B43E-1AF09A8A7266}" dt="2024-09-12T13:58:13.836" v="962" actId="478"/>
          <ac:spMkLst>
            <pc:docMk/>
            <pc:sldMk cId="4294510770" sldId="270"/>
            <ac:spMk id="6" creationId="{D32210C0-1AB3-FA35-D49F-449FF0CB255C}"/>
          </ac:spMkLst>
        </pc:spChg>
        <pc:spChg chg="add del mod">
          <ac:chgData name="Morney Dhani-Ali" userId="1607e4e6-1058-41b5-9b73-16ac834f9520" providerId="ADAL" clId="{119FF25F-A6C8-4827-B43E-1AF09A8A7266}" dt="2024-09-12T13:58:13.836" v="962" actId="478"/>
          <ac:spMkLst>
            <pc:docMk/>
            <pc:sldMk cId="4294510770" sldId="270"/>
            <ac:spMk id="7" creationId="{3FB11287-55D6-3375-8463-6E01AD791629}"/>
          </ac:spMkLst>
        </pc:spChg>
        <pc:spChg chg="add mod ord">
          <ac:chgData name="Morney Dhani-Ali" userId="1607e4e6-1058-41b5-9b73-16ac834f9520" providerId="ADAL" clId="{119FF25F-A6C8-4827-B43E-1AF09A8A7266}" dt="2024-09-12T14:01:19.108" v="982" actId="1076"/>
          <ac:spMkLst>
            <pc:docMk/>
            <pc:sldMk cId="4294510770" sldId="270"/>
            <ac:spMk id="9" creationId="{C963F7B3-D4F7-DB51-B1B5-9AAA176F43FB}"/>
          </ac:spMkLst>
        </pc:spChg>
        <pc:spChg chg="del">
          <ac:chgData name="Morney Dhani-Ali" userId="1607e4e6-1058-41b5-9b73-16ac834f9520" providerId="ADAL" clId="{119FF25F-A6C8-4827-B43E-1AF09A8A7266}" dt="2024-09-12T13:58:10.532" v="961" actId="478"/>
          <ac:spMkLst>
            <pc:docMk/>
            <pc:sldMk cId="4294510770" sldId="270"/>
            <ac:spMk id="10" creationId="{00000000-0000-0000-0000-000000000000}"/>
          </ac:spMkLst>
        </pc:spChg>
        <pc:spChg chg="add del">
          <ac:chgData name="Morney Dhani-Ali" userId="1607e4e6-1058-41b5-9b73-16ac834f9520" providerId="ADAL" clId="{119FF25F-A6C8-4827-B43E-1AF09A8A7266}" dt="2024-09-12T14:01:00.572" v="979" actId="26606"/>
          <ac:spMkLst>
            <pc:docMk/>
            <pc:sldMk cId="4294510770" sldId="270"/>
            <ac:spMk id="17" creationId="{3BCB5F6A-9EB0-40B0-9D13-3023E9A20508}"/>
          </ac:spMkLst>
        </pc:spChg>
        <pc:spChg chg="add">
          <ac:chgData name="Morney Dhani-Ali" userId="1607e4e6-1058-41b5-9b73-16ac834f9520" providerId="ADAL" clId="{119FF25F-A6C8-4827-B43E-1AF09A8A7266}" dt="2024-09-12T14:01:00.572" v="979" actId="26606"/>
          <ac:spMkLst>
            <pc:docMk/>
            <pc:sldMk cId="4294510770" sldId="270"/>
            <ac:spMk id="22" creationId="{B09A8B04-373D-40BD-9442-2D3540D3CFF2}"/>
          </ac:spMkLst>
        </pc:spChg>
        <pc:picChg chg="del">
          <ac:chgData name="Morney Dhani-Ali" userId="1607e4e6-1058-41b5-9b73-16ac834f9520" providerId="ADAL" clId="{119FF25F-A6C8-4827-B43E-1AF09A8A7266}" dt="2024-09-12T13:58:10.532" v="961" actId="478"/>
          <ac:picMkLst>
            <pc:docMk/>
            <pc:sldMk cId="4294510770" sldId="270"/>
            <ac:picMk id="4" creationId="{00000000-0000-0000-0000-000000000000}"/>
          </ac:picMkLst>
        </pc:picChg>
        <pc:picChg chg="add mod ord">
          <ac:chgData name="Morney Dhani-Ali" userId="1607e4e6-1058-41b5-9b73-16ac834f9520" providerId="ADAL" clId="{119FF25F-A6C8-4827-B43E-1AF09A8A7266}" dt="2024-09-12T14:01:00.572" v="979" actId="26606"/>
          <ac:picMkLst>
            <pc:docMk/>
            <pc:sldMk cId="4294510770" sldId="270"/>
            <ac:picMk id="12" creationId="{D15741DB-D64F-5742-63F7-1DB9485D4531}"/>
          </ac:picMkLst>
        </pc:picChg>
        <pc:picChg chg="add mod">
          <ac:chgData name="Morney Dhani-Ali" userId="1607e4e6-1058-41b5-9b73-16ac834f9520" providerId="ADAL" clId="{119FF25F-A6C8-4827-B43E-1AF09A8A7266}" dt="2024-09-12T14:01:00.572" v="979" actId="26606"/>
          <ac:picMkLst>
            <pc:docMk/>
            <pc:sldMk cId="4294510770" sldId="270"/>
            <ac:picMk id="13" creationId="{A2A4A856-3FC1-04B8-1E2D-CFFBAF19BD36}"/>
          </ac:picMkLst>
        </pc:picChg>
        <pc:picChg chg="del">
          <ac:chgData name="Morney Dhani-Ali" userId="1607e4e6-1058-41b5-9b73-16ac834f9520" providerId="ADAL" clId="{119FF25F-A6C8-4827-B43E-1AF09A8A7266}" dt="2024-09-12T13:58:10.532" v="961" actId="478"/>
          <ac:picMkLst>
            <pc:docMk/>
            <pc:sldMk cId="4294510770" sldId="270"/>
            <ac:picMk id="3074" creationId="{00000000-0000-0000-0000-000000000000}"/>
          </ac:picMkLst>
        </pc:picChg>
        <pc:picChg chg="del">
          <ac:chgData name="Morney Dhani-Ali" userId="1607e4e6-1058-41b5-9b73-16ac834f9520" providerId="ADAL" clId="{119FF25F-A6C8-4827-B43E-1AF09A8A7266}" dt="2024-09-12T13:58:10.532" v="961" actId="478"/>
          <ac:picMkLst>
            <pc:docMk/>
            <pc:sldMk cId="4294510770" sldId="270"/>
            <ac:picMk id="3076" creationId="{00000000-0000-0000-0000-000000000000}"/>
          </ac:picMkLst>
        </pc:picChg>
        <pc:picChg chg="del">
          <ac:chgData name="Morney Dhani-Ali" userId="1607e4e6-1058-41b5-9b73-16ac834f9520" providerId="ADAL" clId="{119FF25F-A6C8-4827-B43E-1AF09A8A7266}" dt="2024-09-12T13:58:10.532" v="961" actId="478"/>
          <ac:picMkLst>
            <pc:docMk/>
            <pc:sldMk cId="4294510770" sldId="270"/>
            <ac:picMk id="3078" creationId="{00000000-0000-0000-0000-000000000000}"/>
          </ac:picMkLst>
        </pc:picChg>
        <pc:picChg chg="del">
          <ac:chgData name="Morney Dhani-Ali" userId="1607e4e6-1058-41b5-9b73-16ac834f9520" providerId="ADAL" clId="{119FF25F-A6C8-4827-B43E-1AF09A8A7266}" dt="2024-09-12T13:58:10.532" v="961" actId="478"/>
          <ac:picMkLst>
            <pc:docMk/>
            <pc:sldMk cId="4294510770" sldId="270"/>
            <ac:picMk id="3081" creationId="{00000000-0000-0000-0000-000000000000}"/>
          </ac:picMkLst>
        </pc:picChg>
        <pc:cxnChg chg="add">
          <ac:chgData name="Morney Dhani-Ali" userId="1607e4e6-1058-41b5-9b73-16ac834f9520" providerId="ADAL" clId="{119FF25F-A6C8-4827-B43E-1AF09A8A7266}" dt="2024-09-12T14:01:00.572" v="979" actId="26606"/>
          <ac:cxnSpMkLst>
            <pc:docMk/>
            <pc:sldMk cId="4294510770" sldId="270"/>
            <ac:cxnSpMk id="24" creationId="{B5028193-7250-4674-AA37-E9040429AE0B}"/>
          </ac:cxnSpMkLst>
        </pc:cxnChg>
      </pc:sldChg>
      <pc:sldChg chg="addSp delSp modSp mod setBg">
        <pc:chgData name="Morney Dhani-Ali" userId="1607e4e6-1058-41b5-9b73-16ac834f9520" providerId="ADAL" clId="{119FF25F-A6C8-4827-B43E-1AF09A8A7266}" dt="2024-09-12T13:57:23.531" v="956" actId="14100"/>
        <pc:sldMkLst>
          <pc:docMk/>
          <pc:sldMk cId="2384251849" sldId="271"/>
        </pc:sldMkLst>
        <pc:spChg chg="del mod">
          <ac:chgData name="Morney Dhani-Ali" userId="1607e4e6-1058-41b5-9b73-16ac834f9520" providerId="ADAL" clId="{119FF25F-A6C8-4827-B43E-1AF09A8A7266}" dt="2024-09-12T13:53:56.084" v="933" actId="478"/>
          <ac:spMkLst>
            <pc:docMk/>
            <pc:sldMk cId="2384251849" sldId="271"/>
            <ac:spMk id="2" creationId="{00000000-0000-0000-0000-000000000000}"/>
          </ac:spMkLst>
        </pc:spChg>
        <pc:spChg chg="del mod">
          <ac:chgData name="Morney Dhani-Ali" userId="1607e4e6-1058-41b5-9b73-16ac834f9520" providerId="ADAL" clId="{119FF25F-A6C8-4827-B43E-1AF09A8A7266}" dt="2024-09-12T13:53:56.084" v="933" actId="478"/>
          <ac:spMkLst>
            <pc:docMk/>
            <pc:sldMk cId="2384251849" sldId="271"/>
            <ac:spMk id="3" creationId="{00000000-0000-0000-0000-000000000000}"/>
          </ac:spMkLst>
        </pc:spChg>
        <pc:spChg chg="del">
          <ac:chgData name="Morney Dhani-Ali" userId="1607e4e6-1058-41b5-9b73-16ac834f9520" providerId="ADAL" clId="{119FF25F-A6C8-4827-B43E-1AF09A8A7266}" dt="2024-09-12T13:53:56.084" v="933" actId="478"/>
          <ac:spMkLst>
            <pc:docMk/>
            <pc:sldMk cId="2384251849" sldId="271"/>
            <ac:spMk id="4" creationId="{00000000-0000-0000-0000-000000000000}"/>
          </ac:spMkLst>
        </pc:spChg>
        <pc:spChg chg="del">
          <ac:chgData name="Morney Dhani-Ali" userId="1607e4e6-1058-41b5-9b73-16ac834f9520" providerId="ADAL" clId="{119FF25F-A6C8-4827-B43E-1AF09A8A7266}" dt="2024-09-12T13:53:56.084" v="933" actId="478"/>
          <ac:spMkLst>
            <pc:docMk/>
            <pc:sldMk cId="2384251849" sldId="271"/>
            <ac:spMk id="5" creationId="{00000000-0000-0000-0000-000000000000}"/>
          </ac:spMkLst>
        </pc:spChg>
        <pc:spChg chg="add del mod">
          <ac:chgData name="Morney Dhani-Ali" userId="1607e4e6-1058-41b5-9b73-16ac834f9520" providerId="ADAL" clId="{119FF25F-A6C8-4827-B43E-1AF09A8A7266}" dt="2024-09-12T13:53:59.015" v="934" actId="478"/>
          <ac:spMkLst>
            <pc:docMk/>
            <pc:sldMk cId="2384251849" sldId="271"/>
            <ac:spMk id="6" creationId="{EF186612-81F2-066A-8E05-05F8FB0DCE1B}"/>
          </ac:spMkLst>
        </pc:spChg>
        <pc:spChg chg="del">
          <ac:chgData name="Morney Dhani-Ali" userId="1607e4e6-1058-41b5-9b73-16ac834f9520" providerId="ADAL" clId="{119FF25F-A6C8-4827-B43E-1AF09A8A7266}" dt="2024-09-12T13:53:56.084" v="933" actId="478"/>
          <ac:spMkLst>
            <pc:docMk/>
            <pc:sldMk cId="2384251849" sldId="271"/>
            <ac:spMk id="9" creationId="{00000000-0000-0000-0000-000000000000}"/>
          </ac:spMkLst>
        </pc:spChg>
        <pc:spChg chg="del">
          <ac:chgData name="Morney Dhani-Ali" userId="1607e4e6-1058-41b5-9b73-16ac834f9520" providerId="ADAL" clId="{119FF25F-A6C8-4827-B43E-1AF09A8A7266}" dt="2024-09-12T13:53:56.084" v="933" actId="478"/>
          <ac:spMkLst>
            <pc:docMk/>
            <pc:sldMk cId="2384251849" sldId="271"/>
            <ac:spMk id="10" creationId="{00000000-0000-0000-0000-000000000000}"/>
          </ac:spMkLst>
        </pc:spChg>
        <pc:spChg chg="add mod">
          <ac:chgData name="Morney Dhani-Ali" userId="1607e4e6-1058-41b5-9b73-16ac834f9520" providerId="ADAL" clId="{119FF25F-A6C8-4827-B43E-1AF09A8A7266}" dt="2024-09-12T13:56:56.319" v="951" actId="1076"/>
          <ac:spMkLst>
            <pc:docMk/>
            <pc:sldMk cId="2384251849" sldId="271"/>
            <ac:spMk id="11" creationId="{79C9834C-7467-C1FC-9457-09DC54C9625B}"/>
          </ac:spMkLst>
        </pc:spChg>
        <pc:spChg chg="add mod">
          <ac:chgData name="Morney Dhani-Ali" userId="1607e4e6-1058-41b5-9b73-16ac834f9520" providerId="ADAL" clId="{119FF25F-A6C8-4827-B43E-1AF09A8A7266}" dt="2024-09-12T13:57:23.531" v="956" actId="14100"/>
          <ac:spMkLst>
            <pc:docMk/>
            <pc:sldMk cId="2384251849" sldId="271"/>
            <ac:spMk id="13" creationId="{DA80E78C-2D37-7D72-5874-86195335FA4B}"/>
          </ac:spMkLst>
        </pc:spChg>
        <pc:picChg chg="del">
          <ac:chgData name="Morney Dhani-Ali" userId="1607e4e6-1058-41b5-9b73-16ac834f9520" providerId="ADAL" clId="{119FF25F-A6C8-4827-B43E-1AF09A8A7266}" dt="2024-09-12T13:53:56.084" v="933" actId="478"/>
          <ac:picMkLst>
            <pc:docMk/>
            <pc:sldMk cId="2384251849" sldId="271"/>
            <ac:picMk id="8" creationId="{00000000-0000-0000-0000-000000000000}"/>
          </ac:picMkLst>
        </pc:picChg>
        <pc:picChg chg="add mod">
          <ac:chgData name="Morney Dhani-Ali" userId="1607e4e6-1058-41b5-9b73-16ac834f9520" providerId="ADAL" clId="{119FF25F-A6C8-4827-B43E-1AF09A8A7266}" dt="2024-09-12T13:56:58.860" v="952" actId="1076"/>
          <ac:picMkLst>
            <pc:docMk/>
            <pc:sldMk cId="2384251849" sldId="271"/>
            <ac:picMk id="15" creationId="{4B86F63A-F16B-BB2E-E6D2-140647EE0B1A}"/>
          </ac:picMkLst>
        </pc:picChg>
        <pc:picChg chg="del">
          <ac:chgData name="Morney Dhani-Ali" userId="1607e4e6-1058-41b5-9b73-16ac834f9520" providerId="ADAL" clId="{119FF25F-A6C8-4827-B43E-1AF09A8A7266}" dt="2024-09-12T13:53:56.084" v="933" actId="478"/>
          <ac:picMkLst>
            <pc:docMk/>
            <pc:sldMk cId="2384251849" sldId="271"/>
            <ac:picMk id="1026" creationId="{00000000-0000-0000-0000-000000000000}"/>
          </ac:picMkLst>
        </pc:picChg>
        <pc:picChg chg="del">
          <ac:chgData name="Morney Dhani-Ali" userId="1607e4e6-1058-41b5-9b73-16ac834f9520" providerId="ADAL" clId="{119FF25F-A6C8-4827-B43E-1AF09A8A7266}" dt="2024-09-12T13:53:56.084" v="933" actId="478"/>
          <ac:picMkLst>
            <pc:docMk/>
            <pc:sldMk cId="2384251849" sldId="271"/>
            <ac:picMk id="1028" creationId="{00000000-0000-0000-0000-000000000000}"/>
          </ac:picMkLst>
        </pc:picChg>
      </pc:sldChg>
      <pc:sldChg chg="modSp mod">
        <pc:chgData name="Morney Dhani-Ali" userId="1607e4e6-1058-41b5-9b73-16ac834f9520" providerId="ADAL" clId="{119FF25F-A6C8-4827-B43E-1AF09A8A7266}" dt="2024-09-12T11:08:50.015" v="8" actId="27636"/>
        <pc:sldMkLst>
          <pc:docMk/>
          <pc:sldMk cId="3888084946" sldId="273"/>
        </pc:sldMkLst>
        <pc:spChg chg="mod">
          <ac:chgData name="Morney Dhani-Ali" userId="1607e4e6-1058-41b5-9b73-16ac834f9520" providerId="ADAL" clId="{119FF25F-A6C8-4827-B43E-1AF09A8A7266}" dt="2024-09-12T11:08:50.015" v="8" actId="27636"/>
          <ac:spMkLst>
            <pc:docMk/>
            <pc:sldMk cId="3888084946" sldId="273"/>
            <ac:spMk id="2" creationId="{00000000-0000-0000-0000-000000000000}"/>
          </ac:spMkLst>
        </pc:spChg>
        <pc:spChg chg="mod">
          <ac:chgData name="Morney Dhani-Ali" userId="1607e4e6-1058-41b5-9b73-16ac834f9520" providerId="ADAL" clId="{119FF25F-A6C8-4827-B43E-1AF09A8A7266}" dt="2024-09-12T11:08:49.471" v="0"/>
          <ac:spMkLst>
            <pc:docMk/>
            <pc:sldMk cId="3888084946" sldId="273"/>
            <ac:spMk id="3" creationId="{00000000-0000-0000-0000-000000000000}"/>
          </ac:spMkLst>
        </pc:spChg>
      </pc:sldChg>
      <pc:sldChg chg="modSp">
        <pc:chgData name="Morney Dhani-Ali" userId="1607e4e6-1058-41b5-9b73-16ac834f9520" providerId="ADAL" clId="{119FF25F-A6C8-4827-B43E-1AF09A8A7266}" dt="2024-09-12T11:08:49.471" v="0"/>
        <pc:sldMkLst>
          <pc:docMk/>
          <pc:sldMk cId="2507888770" sldId="274"/>
        </pc:sldMkLst>
        <pc:spChg chg="mod">
          <ac:chgData name="Morney Dhani-Ali" userId="1607e4e6-1058-41b5-9b73-16ac834f9520" providerId="ADAL" clId="{119FF25F-A6C8-4827-B43E-1AF09A8A7266}" dt="2024-09-12T11:08:49.471" v="0"/>
          <ac:spMkLst>
            <pc:docMk/>
            <pc:sldMk cId="2507888770" sldId="274"/>
            <ac:spMk id="2" creationId="{00000000-0000-0000-0000-000000000000}"/>
          </ac:spMkLst>
        </pc:spChg>
        <pc:spChg chg="mod">
          <ac:chgData name="Morney Dhani-Ali" userId="1607e4e6-1058-41b5-9b73-16ac834f9520" providerId="ADAL" clId="{119FF25F-A6C8-4827-B43E-1AF09A8A7266}" dt="2024-09-12T11:08:49.471" v="0"/>
          <ac:spMkLst>
            <pc:docMk/>
            <pc:sldMk cId="2507888770" sldId="274"/>
            <ac:spMk id="3" creationId="{00000000-0000-0000-0000-000000000000}"/>
          </ac:spMkLst>
        </pc:spChg>
      </pc:sldChg>
      <pc:sldChg chg="modSp mod">
        <pc:chgData name="Morney Dhani-Ali" userId="1607e4e6-1058-41b5-9b73-16ac834f9520" providerId="ADAL" clId="{119FF25F-A6C8-4827-B43E-1AF09A8A7266}" dt="2024-09-12T11:08:50.026" v="9" actId="27636"/>
        <pc:sldMkLst>
          <pc:docMk/>
          <pc:sldMk cId="4001626338" sldId="275"/>
        </pc:sldMkLst>
        <pc:spChg chg="mod">
          <ac:chgData name="Morney Dhani-Ali" userId="1607e4e6-1058-41b5-9b73-16ac834f9520" providerId="ADAL" clId="{119FF25F-A6C8-4827-B43E-1AF09A8A7266}" dt="2024-09-12T11:08:50.026" v="9" actId="27636"/>
          <ac:spMkLst>
            <pc:docMk/>
            <pc:sldMk cId="4001626338" sldId="275"/>
            <ac:spMk id="2" creationId="{00000000-0000-0000-0000-000000000000}"/>
          </ac:spMkLst>
        </pc:spChg>
        <pc:spChg chg="mod">
          <ac:chgData name="Morney Dhani-Ali" userId="1607e4e6-1058-41b5-9b73-16ac834f9520" providerId="ADAL" clId="{119FF25F-A6C8-4827-B43E-1AF09A8A7266}" dt="2024-09-12T11:08:49.471" v="0"/>
          <ac:spMkLst>
            <pc:docMk/>
            <pc:sldMk cId="4001626338" sldId="275"/>
            <ac:spMk id="3" creationId="{00000000-0000-0000-0000-000000000000}"/>
          </ac:spMkLst>
        </pc:spChg>
      </pc:sldChg>
      <pc:sldChg chg="addSp delSp modSp mod">
        <pc:chgData name="Morney Dhani-Ali" userId="1607e4e6-1058-41b5-9b73-16ac834f9520" providerId="ADAL" clId="{119FF25F-A6C8-4827-B43E-1AF09A8A7266}" dt="2024-09-12T13:57:40.581" v="957" actId="1076"/>
        <pc:sldMkLst>
          <pc:docMk/>
          <pc:sldMk cId="1712244397" sldId="276"/>
        </pc:sldMkLst>
        <pc:spChg chg="del mod">
          <ac:chgData name="Morney Dhani-Ali" userId="1607e4e6-1058-41b5-9b73-16ac834f9520" providerId="ADAL" clId="{119FF25F-A6C8-4827-B43E-1AF09A8A7266}" dt="2024-09-12T13:14:59.599" v="736" actId="478"/>
          <ac:spMkLst>
            <pc:docMk/>
            <pc:sldMk cId="1712244397" sldId="276"/>
            <ac:spMk id="2" creationId="{00000000-0000-0000-0000-000000000000}"/>
          </ac:spMkLst>
        </pc:spChg>
        <pc:spChg chg="mod">
          <ac:chgData name="Morney Dhani-Ali" userId="1607e4e6-1058-41b5-9b73-16ac834f9520" providerId="ADAL" clId="{119FF25F-A6C8-4827-B43E-1AF09A8A7266}" dt="2024-09-12T13:15:33.759" v="742" actId="403"/>
          <ac:spMkLst>
            <pc:docMk/>
            <pc:sldMk cId="1712244397" sldId="276"/>
            <ac:spMk id="3" creationId="{00000000-0000-0000-0000-000000000000}"/>
          </ac:spMkLst>
        </pc:spChg>
        <pc:spChg chg="add mod">
          <ac:chgData name="Morney Dhani-Ali" userId="1607e4e6-1058-41b5-9b73-16ac834f9520" providerId="ADAL" clId="{119FF25F-A6C8-4827-B43E-1AF09A8A7266}" dt="2024-09-12T13:37:45.208" v="817" actId="20577"/>
          <ac:spMkLst>
            <pc:docMk/>
            <pc:sldMk cId="1712244397" sldId="276"/>
            <ac:spMk id="9" creationId="{50692D95-B7D3-A5BD-4DD3-EB01485657E5}"/>
          </ac:spMkLst>
        </pc:spChg>
        <pc:graphicFrameChg chg="del">
          <ac:chgData name="Morney Dhani-Ali" userId="1607e4e6-1058-41b5-9b73-16ac834f9520" providerId="ADAL" clId="{119FF25F-A6C8-4827-B43E-1AF09A8A7266}" dt="2024-09-12T13:15:02.631" v="737" actId="478"/>
          <ac:graphicFrameMkLst>
            <pc:docMk/>
            <pc:sldMk cId="1712244397" sldId="276"/>
            <ac:graphicFrameMk id="4" creationId="{00000000-0000-0000-0000-000000000000}"/>
          </ac:graphicFrameMkLst>
        </pc:graphicFrameChg>
        <pc:picChg chg="mod">
          <ac:chgData name="Morney Dhani-Ali" userId="1607e4e6-1058-41b5-9b73-16ac834f9520" providerId="ADAL" clId="{119FF25F-A6C8-4827-B43E-1AF09A8A7266}" dt="2024-09-12T13:57:40.581" v="957" actId="1076"/>
          <ac:picMkLst>
            <pc:docMk/>
            <pc:sldMk cId="1712244397" sldId="276"/>
            <ac:picMk id="5" creationId="{00000000-0000-0000-0000-000000000000}"/>
          </ac:picMkLst>
        </pc:picChg>
      </pc:sldChg>
      <pc:sldChg chg="addSp delSp modSp mod">
        <pc:chgData name="Morney Dhani-Ali" userId="1607e4e6-1058-41b5-9b73-16ac834f9520" providerId="ADAL" clId="{119FF25F-A6C8-4827-B43E-1AF09A8A7266}" dt="2024-09-12T13:57:55.689" v="960" actId="1076"/>
        <pc:sldMkLst>
          <pc:docMk/>
          <pc:sldMk cId="3651788089" sldId="277"/>
        </pc:sldMkLst>
        <pc:spChg chg="del mod">
          <ac:chgData name="Morney Dhani-Ali" userId="1607e4e6-1058-41b5-9b73-16ac834f9520" providerId="ADAL" clId="{119FF25F-A6C8-4827-B43E-1AF09A8A7266}" dt="2024-09-12T13:38:15.392" v="819" actId="478"/>
          <ac:spMkLst>
            <pc:docMk/>
            <pc:sldMk cId="3651788089" sldId="277"/>
            <ac:spMk id="2" creationId="{00000000-0000-0000-0000-000000000000}"/>
          </ac:spMkLst>
        </pc:spChg>
        <pc:spChg chg="mod">
          <ac:chgData name="Morney Dhani-Ali" userId="1607e4e6-1058-41b5-9b73-16ac834f9520" providerId="ADAL" clId="{119FF25F-A6C8-4827-B43E-1AF09A8A7266}" dt="2024-09-12T13:38:37.989" v="822" actId="255"/>
          <ac:spMkLst>
            <pc:docMk/>
            <pc:sldMk cId="3651788089" sldId="277"/>
            <ac:spMk id="3" creationId="{00000000-0000-0000-0000-000000000000}"/>
          </ac:spMkLst>
        </pc:spChg>
        <pc:spChg chg="add mod">
          <ac:chgData name="Morney Dhani-Ali" userId="1607e4e6-1058-41b5-9b73-16ac834f9520" providerId="ADAL" clId="{119FF25F-A6C8-4827-B43E-1AF09A8A7266}" dt="2024-09-12T13:57:55.689" v="960" actId="1076"/>
          <ac:spMkLst>
            <pc:docMk/>
            <pc:sldMk cId="3651788089" sldId="277"/>
            <ac:spMk id="8" creationId="{75E5456C-65C0-1AA5-36C3-5052308CAE59}"/>
          </ac:spMkLst>
        </pc:spChg>
        <pc:graphicFrameChg chg="del">
          <ac:chgData name="Morney Dhani-Ali" userId="1607e4e6-1058-41b5-9b73-16ac834f9520" providerId="ADAL" clId="{119FF25F-A6C8-4827-B43E-1AF09A8A7266}" dt="2024-09-12T13:38:11.304" v="818" actId="478"/>
          <ac:graphicFrameMkLst>
            <pc:docMk/>
            <pc:sldMk cId="3651788089" sldId="277"/>
            <ac:graphicFrameMk id="5" creationId="{00000000-0000-0000-0000-000000000000}"/>
          </ac:graphicFrameMkLst>
        </pc:graphicFrameChg>
        <pc:picChg chg="mod">
          <ac:chgData name="Morney Dhani-Ali" userId="1607e4e6-1058-41b5-9b73-16ac834f9520" providerId="ADAL" clId="{119FF25F-A6C8-4827-B43E-1AF09A8A7266}" dt="2024-09-12T13:57:44.972" v="958" actId="1076"/>
          <ac:picMkLst>
            <pc:docMk/>
            <pc:sldMk cId="3651788089" sldId="277"/>
            <ac:picMk id="6" creationId="{00000000-0000-0000-0000-000000000000}"/>
          </ac:picMkLst>
        </pc:picChg>
      </pc:sldChg>
      <pc:sldChg chg="modSp">
        <pc:chgData name="Morney Dhani-Ali" userId="1607e4e6-1058-41b5-9b73-16ac834f9520" providerId="ADAL" clId="{119FF25F-A6C8-4827-B43E-1AF09A8A7266}" dt="2024-09-12T11:08:49.471" v="0"/>
        <pc:sldMkLst>
          <pc:docMk/>
          <pc:sldMk cId="2386742033" sldId="278"/>
        </pc:sldMkLst>
        <pc:spChg chg="mod">
          <ac:chgData name="Morney Dhani-Ali" userId="1607e4e6-1058-41b5-9b73-16ac834f9520" providerId="ADAL" clId="{119FF25F-A6C8-4827-B43E-1AF09A8A7266}" dt="2024-09-12T11:08:49.471" v="0"/>
          <ac:spMkLst>
            <pc:docMk/>
            <pc:sldMk cId="2386742033" sldId="278"/>
            <ac:spMk id="3" creationId="{00000000-0000-0000-0000-000000000000}"/>
          </ac:spMkLst>
        </pc:spChg>
      </pc:sldChg>
      <pc:sldChg chg="modSp mod">
        <pc:chgData name="Morney Dhani-Ali" userId="1607e4e6-1058-41b5-9b73-16ac834f9520" providerId="ADAL" clId="{119FF25F-A6C8-4827-B43E-1AF09A8A7266}" dt="2024-09-12T11:08:50.071" v="11" actId="27636"/>
        <pc:sldMkLst>
          <pc:docMk/>
          <pc:sldMk cId="27446740" sldId="279"/>
        </pc:sldMkLst>
        <pc:spChg chg="mod">
          <ac:chgData name="Morney Dhani-Ali" userId="1607e4e6-1058-41b5-9b73-16ac834f9520" providerId="ADAL" clId="{119FF25F-A6C8-4827-B43E-1AF09A8A7266}" dt="2024-09-12T11:08:50.071" v="11" actId="27636"/>
          <ac:spMkLst>
            <pc:docMk/>
            <pc:sldMk cId="27446740" sldId="279"/>
            <ac:spMk id="2" creationId="{00000000-0000-0000-0000-000000000000}"/>
          </ac:spMkLst>
        </pc:spChg>
        <pc:spChg chg="mod">
          <ac:chgData name="Morney Dhani-Ali" userId="1607e4e6-1058-41b5-9b73-16ac834f9520" providerId="ADAL" clId="{119FF25F-A6C8-4827-B43E-1AF09A8A7266}" dt="2024-09-12T11:08:49.471" v="0"/>
          <ac:spMkLst>
            <pc:docMk/>
            <pc:sldMk cId="27446740" sldId="279"/>
            <ac:spMk id="3" creationId="{00000000-0000-0000-0000-000000000000}"/>
          </ac:spMkLst>
        </pc:spChg>
      </pc:sldChg>
      <pc:sldChg chg="modSp mod">
        <pc:chgData name="Morney Dhani-Ali" userId="1607e4e6-1058-41b5-9b73-16ac834f9520" providerId="ADAL" clId="{119FF25F-A6C8-4827-B43E-1AF09A8A7266}" dt="2024-09-12T11:08:50.040" v="10" actId="27636"/>
        <pc:sldMkLst>
          <pc:docMk/>
          <pc:sldMk cId="357092793" sldId="280"/>
        </pc:sldMkLst>
        <pc:spChg chg="mod">
          <ac:chgData name="Morney Dhani-Ali" userId="1607e4e6-1058-41b5-9b73-16ac834f9520" providerId="ADAL" clId="{119FF25F-A6C8-4827-B43E-1AF09A8A7266}" dt="2024-09-12T11:08:50.040" v="10" actId="27636"/>
          <ac:spMkLst>
            <pc:docMk/>
            <pc:sldMk cId="357092793" sldId="280"/>
            <ac:spMk id="2" creationId="{00000000-0000-0000-0000-000000000000}"/>
          </ac:spMkLst>
        </pc:spChg>
        <pc:spChg chg="mod">
          <ac:chgData name="Morney Dhani-Ali" userId="1607e4e6-1058-41b5-9b73-16ac834f9520" providerId="ADAL" clId="{119FF25F-A6C8-4827-B43E-1AF09A8A7266}" dt="2024-09-12T11:08:49.471" v="0"/>
          <ac:spMkLst>
            <pc:docMk/>
            <pc:sldMk cId="357092793" sldId="280"/>
            <ac:spMk id="3" creationId="{00000000-0000-0000-0000-000000000000}"/>
          </ac:spMkLst>
        </pc:spChg>
      </pc:sldChg>
      <pc:sldChg chg="modSp mod">
        <pc:chgData name="Morney Dhani-Ali" userId="1607e4e6-1058-41b5-9b73-16ac834f9520" providerId="ADAL" clId="{119FF25F-A6C8-4827-B43E-1AF09A8A7266}" dt="2024-09-12T11:08:50.084" v="12" actId="27636"/>
        <pc:sldMkLst>
          <pc:docMk/>
          <pc:sldMk cId="499173009" sldId="281"/>
        </pc:sldMkLst>
        <pc:spChg chg="mod">
          <ac:chgData name="Morney Dhani-Ali" userId="1607e4e6-1058-41b5-9b73-16ac834f9520" providerId="ADAL" clId="{119FF25F-A6C8-4827-B43E-1AF09A8A7266}" dt="2024-09-12T11:08:50.084" v="12" actId="27636"/>
          <ac:spMkLst>
            <pc:docMk/>
            <pc:sldMk cId="499173009" sldId="281"/>
            <ac:spMk id="2" creationId="{00000000-0000-0000-0000-000000000000}"/>
          </ac:spMkLst>
        </pc:spChg>
        <pc:spChg chg="mod">
          <ac:chgData name="Morney Dhani-Ali" userId="1607e4e6-1058-41b5-9b73-16ac834f9520" providerId="ADAL" clId="{119FF25F-A6C8-4827-B43E-1AF09A8A7266}" dt="2024-09-12T11:08:49.471" v="0"/>
          <ac:spMkLst>
            <pc:docMk/>
            <pc:sldMk cId="499173009" sldId="281"/>
            <ac:spMk id="3" creationId="{00000000-0000-0000-0000-000000000000}"/>
          </ac:spMkLst>
        </pc:spChg>
      </pc:sldChg>
      <pc:sldChg chg="addSp delSp modSp new mod setBg">
        <pc:chgData name="Morney Dhani-Ali" userId="1607e4e6-1058-41b5-9b73-16ac834f9520" providerId="ADAL" clId="{119FF25F-A6C8-4827-B43E-1AF09A8A7266}" dt="2024-09-13T07:38:05.493" v="1012" actId="1076"/>
        <pc:sldMkLst>
          <pc:docMk/>
          <pc:sldMk cId="670684278" sldId="282"/>
        </pc:sldMkLst>
        <pc:spChg chg="del">
          <ac:chgData name="Morney Dhani-Ali" userId="1607e4e6-1058-41b5-9b73-16ac834f9520" providerId="ADAL" clId="{119FF25F-A6C8-4827-B43E-1AF09A8A7266}" dt="2024-09-12T12:19:02.369" v="291" actId="478"/>
          <ac:spMkLst>
            <pc:docMk/>
            <pc:sldMk cId="670684278" sldId="282"/>
            <ac:spMk id="2" creationId="{92CD83E3-D0FD-831A-D959-E25F293E98B8}"/>
          </ac:spMkLst>
        </pc:spChg>
        <pc:spChg chg="del">
          <ac:chgData name="Morney Dhani-Ali" userId="1607e4e6-1058-41b5-9b73-16ac834f9520" providerId="ADAL" clId="{119FF25F-A6C8-4827-B43E-1AF09A8A7266}" dt="2024-09-12T12:19:05.217" v="292" actId="478"/>
          <ac:spMkLst>
            <pc:docMk/>
            <pc:sldMk cId="670684278" sldId="282"/>
            <ac:spMk id="3" creationId="{5598F4E2-5DA4-7078-89E4-8D4401DEAA4A}"/>
          </ac:spMkLst>
        </pc:spChg>
        <pc:spChg chg="del">
          <ac:chgData name="Morney Dhani-Ali" userId="1607e4e6-1058-41b5-9b73-16ac834f9520" providerId="ADAL" clId="{119FF25F-A6C8-4827-B43E-1AF09A8A7266}" dt="2024-09-12T12:19:08.450" v="293" actId="478"/>
          <ac:spMkLst>
            <pc:docMk/>
            <pc:sldMk cId="670684278" sldId="282"/>
            <ac:spMk id="4" creationId="{54FB2FF8-F249-780A-AF66-85E642A61652}"/>
          </ac:spMkLst>
        </pc:spChg>
        <pc:spChg chg="add mod">
          <ac:chgData name="Morney Dhani-Ali" userId="1607e4e6-1058-41b5-9b73-16ac834f9520" providerId="ADAL" clId="{119FF25F-A6C8-4827-B43E-1AF09A8A7266}" dt="2024-09-13T07:38:05.493" v="1012" actId="1076"/>
          <ac:spMkLst>
            <pc:docMk/>
            <pc:sldMk cId="670684278" sldId="282"/>
            <ac:spMk id="6" creationId="{0D725CCB-833A-9CC9-8A6F-4249D0B04A23}"/>
          </ac:spMkLst>
        </pc:spChg>
        <pc:spChg chg="add">
          <ac:chgData name="Morney Dhani-Ali" userId="1607e4e6-1058-41b5-9b73-16ac834f9520" providerId="ADAL" clId="{119FF25F-A6C8-4827-B43E-1AF09A8A7266}" dt="2024-09-12T12:22:27.753" v="299" actId="26606"/>
          <ac:spMkLst>
            <pc:docMk/>
            <pc:sldMk cId="670684278" sldId="282"/>
            <ac:spMk id="25" creationId="{3BCB5F6A-9EB0-40B0-9D13-3023E9A20508}"/>
          </ac:spMkLst>
        </pc:spChg>
        <pc:grpChg chg="add">
          <ac:chgData name="Morney Dhani-Ali" userId="1607e4e6-1058-41b5-9b73-16ac834f9520" providerId="ADAL" clId="{119FF25F-A6C8-4827-B43E-1AF09A8A7266}" dt="2024-09-12T12:22:27.753" v="299" actId="26606"/>
          <ac:grpSpMkLst>
            <pc:docMk/>
            <pc:sldMk cId="670684278" sldId="282"/>
            <ac:grpSpMk id="13" creationId="{10BE40E3-5550-4CDD-B4FD-387C33EBF157}"/>
          </ac:grpSpMkLst>
        </pc:grpChg>
        <pc:picChg chg="add mod">
          <ac:chgData name="Morney Dhani-Ali" userId="1607e4e6-1058-41b5-9b73-16ac834f9520" providerId="ADAL" clId="{119FF25F-A6C8-4827-B43E-1AF09A8A7266}" dt="2024-09-12T12:22:45.319" v="302" actId="14100"/>
          <ac:picMkLst>
            <pc:docMk/>
            <pc:sldMk cId="670684278" sldId="282"/>
            <ac:picMk id="8" creationId="{95CDBF8F-DA74-F652-85B9-106F2E292A79}"/>
          </ac:picMkLst>
        </pc:picChg>
      </pc:sldChg>
      <pc:sldChg chg="addSp delSp modSp new mod setBg">
        <pc:chgData name="Morney Dhani-Ali" userId="1607e4e6-1058-41b5-9b73-16ac834f9520" providerId="ADAL" clId="{119FF25F-A6C8-4827-B43E-1AF09A8A7266}" dt="2024-09-12T12:28:57.751" v="352" actId="1076"/>
        <pc:sldMkLst>
          <pc:docMk/>
          <pc:sldMk cId="970107982" sldId="283"/>
        </pc:sldMkLst>
        <pc:spChg chg="del">
          <ac:chgData name="Morney Dhani-Ali" userId="1607e4e6-1058-41b5-9b73-16ac834f9520" providerId="ADAL" clId="{119FF25F-A6C8-4827-B43E-1AF09A8A7266}" dt="2024-09-12T12:26:56.933" v="329" actId="478"/>
          <ac:spMkLst>
            <pc:docMk/>
            <pc:sldMk cId="970107982" sldId="283"/>
            <ac:spMk id="2" creationId="{E3E726CD-3E40-3DF4-3592-AD181FFD98FE}"/>
          </ac:spMkLst>
        </pc:spChg>
        <pc:spChg chg="del">
          <ac:chgData name="Morney Dhani-Ali" userId="1607e4e6-1058-41b5-9b73-16ac834f9520" providerId="ADAL" clId="{119FF25F-A6C8-4827-B43E-1AF09A8A7266}" dt="2024-09-12T12:26:56.933" v="329" actId="478"/>
          <ac:spMkLst>
            <pc:docMk/>
            <pc:sldMk cId="970107982" sldId="283"/>
            <ac:spMk id="3" creationId="{376B5D15-0087-9C43-1C56-870340015743}"/>
          </ac:spMkLst>
        </pc:spChg>
        <pc:spChg chg="add mod ord">
          <ac:chgData name="Morney Dhani-Ali" userId="1607e4e6-1058-41b5-9b73-16ac834f9520" providerId="ADAL" clId="{119FF25F-A6C8-4827-B43E-1AF09A8A7266}" dt="2024-09-12T12:28:57.751" v="352" actId="1076"/>
          <ac:spMkLst>
            <pc:docMk/>
            <pc:sldMk cId="970107982" sldId="283"/>
            <ac:spMk id="5" creationId="{1C12BB4B-E526-AC5D-153B-118B0888D270}"/>
          </ac:spMkLst>
        </pc:spChg>
        <pc:spChg chg="add">
          <ac:chgData name="Morney Dhani-Ali" userId="1607e4e6-1058-41b5-9b73-16ac834f9520" providerId="ADAL" clId="{119FF25F-A6C8-4827-B43E-1AF09A8A7266}" dt="2024-09-12T12:28:00.673" v="333" actId="26606"/>
          <ac:spMkLst>
            <pc:docMk/>
            <pc:sldMk cId="970107982" sldId="283"/>
            <ac:spMk id="16" creationId="{3F088236-D655-4F88-B238-E16762358025}"/>
          </ac:spMkLst>
        </pc:spChg>
        <pc:spChg chg="add">
          <ac:chgData name="Morney Dhani-Ali" userId="1607e4e6-1058-41b5-9b73-16ac834f9520" providerId="ADAL" clId="{119FF25F-A6C8-4827-B43E-1AF09A8A7266}" dt="2024-09-12T12:28:00.673" v="333" actId="26606"/>
          <ac:spMkLst>
            <pc:docMk/>
            <pc:sldMk cId="970107982" sldId="283"/>
            <ac:spMk id="18" creationId="{3DAC0C92-199E-475C-9390-119A9B027276}"/>
          </ac:spMkLst>
        </pc:spChg>
        <pc:spChg chg="add">
          <ac:chgData name="Morney Dhani-Ali" userId="1607e4e6-1058-41b5-9b73-16ac834f9520" providerId="ADAL" clId="{119FF25F-A6C8-4827-B43E-1AF09A8A7266}" dt="2024-09-12T12:28:00.673" v="333" actId="26606"/>
          <ac:spMkLst>
            <pc:docMk/>
            <pc:sldMk cId="970107982" sldId="283"/>
            <ac:spMk id="20" creationId="{C4CFB339-0ED8-4FE2-9EF1-6D1375B8499B}"/>
          </ac:spMkLst>
        </pc:spChg>
        <pc:spChg chg="add">
          <ac:chgData name="Morney Dhani-Ali" userId="1607e4e6-1058-41b5-9b73-16ac834f9520" providerId="ADAL" clId="{119FF25F-A6C8-4827-B43E-1AF09A8A7266}" dt="2024-09-12T12:28:00.673" v="333" actId="26606"/>
          <ac:spMkLst>
            <pc:docMk/>
            <pc:sldMk cId="970107982" sldId="283"/>
            <ac:spMk id="22" creationId="{31896C80-2069-4431-9C19-83B913734490}"/>
          </ac:spMkLst>
        </pc:spChg>
        <pc:spChg chg="add">
          <ac:chgData name="Morney Dhani-Ali" userId="1607e4e6-1058-41b5-9b73-16ac834f9520" providerId="ADAL" clId="{119FF25F-A6C8-4827-B43E-1AF09A8A7266}" dt="2024-09-12T12:28:00.673" v="333" actId="26606"/>
          <ac:spMkLst>
            <pc:docMk/>
            <pc:sldMk cId="970107982" sldId="283"/>
            <ac:spMk id="24" creationId="{BF120A21-0841-4823-B0C4-28AEBCEF9B78}"/>
          </ac:spMkLst>
        </pc:spChg>
        <pc:spChg chg="add">
          <ac:chgData name="Morney Dhani-Ali" userId="1607e4e6-1058-41b5-9b73-16ac834f9520" providerId="ADAL" clId="{119FF25F-A6C8-4827-B43E-1AF09A8A7266}" dt="2024-09-12T12:28:00.673" v="333" actId="26606"/>
          <ac:spMkLst>
            <pc:docMk/>
            <pc:sldMk cId="970107982" sldId="283"/>
            <ac:spMk id="26" creationId="{DBB05BAE-BBD3-4289-899F-A6851503C6B0}"/>
          </ac:spMkLst>
        </pc:spChg>
        <pc:spChg chg="add">
          <ac:chgData name="Morney Dhani-Ali" userId="1607e4e6-1058-41b5-9b73-16ac834f9520" providerId="ADAL" clId="{119FF25F-A6C8-4827-B43E-1AF09A8A7266}" dt="2024-09-12T12:28:00.673" v="333" actId="26606"/>
          <ac:spMkLst>
            <pc:docMk/>
            <pc:sldMk cId="970107982" sldId="283"/>
            <ac:spMk id="28" creationId="{9874D11C-36F5-4BBE-A490-019A54E953B0}"/>
          </ac:spMkLst>
        </pc:spChg>
        <pc:picChg chg="add mod">
          <ac:chgData name="Morney Dhani-Ali" userId="1607e4e6-1058-41b5-9b73-16ac834f9520" providerId="ADAL" clId="{119FF25F-A6C8-4827-B43E-1AF09A8A7266}" dt="2024-09-12T12:28:07.630" v="336" actId="14100"/>
          <ac:picMkLst>
            <pc:docMk/>
            <pc:sldMk cId="970107982" sldId="283"/>
            <ac:picMk id="7" creationId="{B3B42074-8FFF-F025-EE74-646935D330B0}"/>
          </ac:picMkLst>
        </pc:picChg>
        <pc:cxnChg chg="add">
          <ac:chgData name="Morney Dhani-Ali" userId="1607e4e6-1058-41b5-9b73-16ac834f9520" providerId="ADAL" clId="{119FF25F-A6C8-4827-B43E-1AF09A8A7266}" dt="2024-09-12T12:28:00.673" v="333" actId="26606"/>
          <ac:cxnSpMkLst>
            <pc:docMk/>
            <pc:sldMk cId="970107982" sldId="283"/>
            <ac:cxnSpMk id="12" creationId="{64FA5DFF-7FE6-4855-84E6-DFA78EE978BD}"/>
          </ac:cxnSpMkLst>
        </pc:cxnChg>
        <pc:cxnChg chg="add">
          <ac:chgData name="Morney Dhani-Ali" userId="1607e4e6-1058-41b5-9b73-16ac834f9520" providerId="ADAL" clId="{119FF25F-A6C8-4827-B43E-1AF09A8A7266}" dt="2024-09-12T12:28:00.673" v="333" actId="26606"/>
          <ac:cxnSpMkLst>
            <pc:docMk/>
            <pc:sldMk cId="970107982" sldId="283"/>
            <ac:cxnSpMk id="14" creationId="{2AFD8CBA-54A3-4363-991B-B9C631BBFA74}"/>
          </ac:cxnSpMkLst>
        </pc:cxnChg>
      </pc:sldChg>
      <pc:sldChg chg="addSp delSp add del setBg delDesignElem">
        <pc:chgData name="Morney Dhani-Ali" userId="1607e4e6-1058-41b5-9b73-16ac834f9520" providerId="ADAL" clId="{119FF25F-A6C8-4827-B43E-1AF09A8A7266}" dt="2024-09-12T13:48:45.967" v="891"/>
        <pc:sldMkLst>
          <pc:docMk/>
          <pc:sldMk cId="3309678323" sldId="284"/>
        </pc:sldMkLst>
        <pc:spChg chg="add del">
          <ac:chgData name="Morney Dhani-Ali" userId="1607e4e6-1058-41b5-9b73-16ac834f9520" providerId="ADAL" clId="{119FF25F-A6C8-4827-B43E-1AF09A8A7266}" dt="2024-09-12T13:48:45.967" v="891"/>
          <ac:spMkLst>
            <pc:docMk/>
            <pc:sldMk cId="3309678323" sldId="284"/>
            <ac:spMk id="16" creationId="{A65AC7D1-EAA9-48F5-B509-60A7F50BF703}"/>
          </ac:spMkLst>
        </pc:spChg>
        <pc:spChg chg="add del">
          <ac:chgData name="Morney Dhani-Ali" userId="1607e4e6-1058-41b5-9b73-16ac834f9520" providerId="ADAL" clId="{119FF25F-A6C8-4827-B43E-1AF09A8A7266}" dt="2024-09-12T13:48:45.967" v="891"/>
          <ac:spMkLst>
            <pc:docMk/>
            <pc:sldMk cId="3309678323" sldId="284"/>
            <ac:spMk id="18" creationId="{D6320AF9-619A-4175-865B-5663E1AEF4C5}"/>
          </ac:spMkLst>
        </pc:spChg>
        <pc:spChg chg="add del">
          <ac:chgData name="Morney Dhani-Ali" userId="1607e4e6-1058-41b5-9b73-16ac834f9520" providerId="ADAL" clId="{119FF25F-A6C8-4827-B43E-1AF09A8A7266}" dt="2024-09-12T13:48:45.967" v="891"/>
          <ac:spMkLst>
            <pc:docMk/>
            <pc:sldMk cId="3309678323" sldId="284"/>
            <ac:spMk id="24" creationId="{7E018740-5C2B-4A41-AC1A-7E68D1EC1954}"/>
          </ac:spMkLst>
        </pc:spChg>
        <pc:spChg chg="add del">
          <ac:chgData name="Morney Dhani-Ali" userId="1607e4e6-1058-41b5-9b73-16ac834f9520" providerId="ADAL" clId="{119FF25F-A6C8-4827-B43E-1AF09A8A7266}" dt="2024-09-12T13:48:45.967" v="891"/>
          <ac:spMkLst>
            <pc:docMk/>
            <pc:sldMk cId="3309678323" sldId="284"/>
            <ac:spMk id="26" creationId="{166F75A4-C475-4941-8EE2-B80A06A2C1BB}"/>
          </ac:spMkLst>
        </pc:spChg>
        <pc:spChg chg="add del">
          <ac:chgData name="Morney Dhani-Ali" userId="1607e4e6-1058-41b5-9b73-16ac834f9520" providerId="ADAL" clId="{119FF25F-A6C8-4827-B43E-1AF09A8A7266}" dt="2024-09-12T13:48:45.967" v="891"/>
          <ac:spMkLst>
            <pc:docMk/>
            <pc:sldMk cId="3309678323" sldId="284"/>
            <ac:spMk id="28" creationId="{A032553A-72E8-4B0D-8405-FF9771C9AF05}"/>
          </ac:spMkLst>
        </pc:spChg>
        <pc:spChg chg="add del">
          <ac:chgData name="Morney Dhani-Ali" userId="1607e4e6-1058-41b5-9b73-16ac834f9520" providerId="ADAL" clId="{119FF25F-A6C8-4827-B43E-1AF09A8A7266}" dt="2024-09-12T13:48:45.967" v="891"/>
          <ac:spMkLst>
            <pc:docMk/>
            <pc:sldMk cId="3309678323" sldId="284"/>
            <ac:spMk id="30" creationId="{765800AC-C3B9-498E-87BC-29FAE4C76B21}"/>
          </ac:spMkLst>
        </pc:spChg>
        <pc:spChg chg="add del">
          <ac:chgData name="Morney Dhani-Ali" userId="1607e4e6-1058-41b5-9b73-16ac834f9520" providerId="ADAL" clId="{119FF25F-A6C8-4827-B43E-1AF09A8A7266}" dt="2024-09-12T13:48:45.967" v="891"/>
          <ac:spMkLst>
            <pc:docMk/>
            <pc:sldMk cId="3309678323" sldId="284"/>
            <ac:spMk id="32" creationId="{1F9D6ACB-2FF4-49F9-978A-E0D5327FC635}"/>
          </ac:spMkLst>
        </pc:spChg>
        <pc:spChg chg="add del">
          <ac:chgData name="Morney Dhani-Ali" userId="1607e4e6-1058-41b5-9b73-16ac834f9520" providerId="ADAL" clId="{119FF25F-A6C8-4827-B43E-1AF09A8A7266}" dt="2024-09-12T13:48:45.967" v="891"/>
          <ac:spMkLst>
            <pc:docMk/>
            <pc:sldMk cId="3309678323" sldId="284"/>
            <ac:spMk id="34" creationId="{A5EC319D-0FEA-4B95-A3EA-01E35672C95B}"/>
          </ac:spMkLst>
        </pc:spChg>
        <pc:cxnChg chg="add del">
          <ac:chgData name="Morney Dhani-Ali" userId="1607e4e6-1058-41b5-9b73-16ac834f9520" providerId="ADAL" clId="{119FF25F-A6C8-4827-B43E-1AF09A8A7266}" dt="2024-09-12T13:48:45.967" v="891"/>
          <ac:cxnSpMkLst>
            <pc:docMk/>
            <pc:sldMk cId="3309678323" sldId="284"/>
            <ac:cxnSpMk id="20" creationId="{063B6EC6-D752-4EE7-908B-F8F19E8C7FEA}"/>
          </ac:cxnSpMkLst>
        </pc:cxnChg>
        <pc:cxnChg chg="add del">
          <ac:chgData name="Morney Dhani-Ali" userId="1607e4e6-1058-41b5-9b73-16ac834f9520" providerId="ADAL" clId="{119FF25F-A6C8-4827-B43E-1AF09A8A7266}" dt="2024-09-12T13:48:45.967" v="891"/>
          <ac:cxnSpMkLst>
            <pc:docMk/>
            <pc:sldMk cId="3309678323" sldId="284"/>
            <ac:cxnSpMk id="22" creationId="{EFECD4E8-AD3E-4228-82A2-9461958EA94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2273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2485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717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55508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77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7693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1658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5173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F11D53C-A68D-47CF-8540-EBE5C1A9C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8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52264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49412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1D53C-A68D-47CF-8540-EBE5C1A9C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84779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1D53C-A68D-47CF-8540-EBE5C1A9CC67}"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99276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1D53C-A68D-47CF-8540-EBE5C1A9CC67}"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0875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D53C-A68D-47CF-8540-EBE5C1A9CC67}"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6817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2883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5017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D53C-A68D-47CF-8540-EBE5C1A9CC67}" type="datetimeFigureOut">
              <a:rPr lang="en-GB" smtClean="0"/>
              <a:t>12/09/2024</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B645EE3-25A2-4519-962E-B392973083AE}" type="slidenum">
              <a:rPr lang="en-GB" smtClean="0"/>
              <a:t>‹#›</a:t>
            </a:fld>
            <a:endParaRPr lang="en-GB"/>
          </a:p>
        </p:txBody>
      </p:sp>
    </p:spTree>
    <p:extLst>
      <p:ext uri="{BB962C8B-B14F-4D97-AF65-F5344CB8AC3E}">
        <p14:creationId xmlns:p14="http://schemas.microsoft.com/office/powerpoint/2010/main" val="233126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caloffer.birmingham.gov.uk/"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sendiass@birmingham.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enquiry@springfieldacademy.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1592" y="2232539"/>
            <a:ext cx="2373909" cy="2339460"/>
          </a:xfrm>
        </p:spPr>
        <p:txBody>
          <a:bodyPr>
            <a:normAutofit/>
          </a:bodyPr>
          <a:lstStyle/>
          <a:p>
            <a:pPr>
              <a:lnSpc>
                <a:spcPct val="90000"/>
              </a:lnSpc>
            </a:pPr>
            <a:r>
              <a:rPr lang="en-GB" sz="3200"/>
              <a:t>Special Educational Needs (SEN) Information Report</a:t>
            </a:r>
          </a:p>
        </p:txBody>
      </p:sp>
      <p:sp>
        <p:nvSpPr>
          <p:cNvPr id="3" name="Subtitle 2"/>
          <p:cNvSpPr>
            <a:spLocks noGrp="1"/>
          </p:cNvSpPr>
          <p:nvPr>
            <p:ph type="subTitle" idx="1"/>
          </p:nvPr>
        </p:nvSpPr>
        <p:spPr>
          <a:xfrm>
            <a:off x="4581592" y="4571999"/>
            <a:ext cx="2373909" cy="1096899"/>
          </a:xfrm>
        </p:spPr>
        <p:txBody>
          <a:bodyPr vert="horz" lIns="91440" tIns="45720" rIns="91440" bIns="45720" rtlCol="0">
            <a:normAutofit/>
          </a:bodyPr>
          <a:lstStyle/>
          <a:p>
            <a:r>
              <a:rPr lang="en-GB" dirty="0"/>
              <a:t>Springfield Primary Academy</a:t>
            </a:r>
          </a:p>
        </p:txBody>
      </p:sp>
      <p:pic>
        <p:nvPicPr>
          <p:cNvPr id="8" name="Picture 4" descr="Springfield Primary Academy">
            <a:extLst>
              <a:ext uri="{FF2B5EF4-FFF2-40B4-BE49-F238E27FC236}">
                <a16:creationId xmlns:a16="http://schemas.microsoft.com/office/drawing/2014/main" id="{1C6F918A-0888-1985-B6F9-19CB0C46F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35" r="18505" b="-1"/>
          <a:stretch/>
        </p:blipFill>
        <p:spPr bwMode="auto">
          <a:xfrm>
            <a:off x="2218020" y="10"/>
            <a:ext cx="2363574"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child holding a paint roller&#10;&#10;Description automatically generated">
            <a:extLst>
              <a:ext uri="{FF2B5EF4-FFF2-40B4-BE49-F238E27FC236}">
                <a16:creationId xmlns:a16="http://schemas.microsoft.com/office/drawing/2014/main" id="{DC28889E-9D28-5335-DF23-4294403596CA}"/>
              </a:ext>
            </a:extLst>
          </p:cNvPr>
          <p:cNvPicPr>
            <a:picLocks noChangeAspect="1"/>
          </p:cNvPicPr>
          <p:nvPr/>
        </p:nvPicPr>
        <p:blipFill>
          <a:blip r:embed="rId3"/>
          <a:srcRect l="9484" r="25145" b="4"/>
          <a:stretch/>
        </p:blipFill>
        <p:spPr>
          <a:xfrm>
            <a:off x="239402" y="10"/>
            <a:ext cx="2365038"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14" name="Picture 13" descr="A close-up of a child and a child&#10;&#10;Description automatically generated">
            <a:extLst>
              <a:ext uri="{FF2B5EF4-FFF2-40B4-BE49-F238E27FC236}">
                <a16:creationId xmlns:a16="http://schemas.microsoft.com/office/drawing/2014/main" id="{4E9783DD-53A5-44DF-16C4-CB143BE7FCE0}"/>
              </a:ext>
            </a:extLst>
          </p:cNvPr>
          <p:cNvPicPr>
            <a:picLocks noChangeAspect="1"/>
          </p:cNvPicPr>
          <p:nvPr/>
        </p:nvPicPr>
        <p:blipFill>
          <a:blip r:embed="rId4"/>
          <a:srcRect l="25530" r="33775"/>
          <a:stretch/>
        </p:blipFill>
        <p:spPr>
          <a:xfrm>
            <a:off x="20" y="3437504"/>
            <a:ext cx="2217337"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6" name="Picture 15" descr="A couple of boys sitting on the ground&#10;&#10;Description automatically generated">
            <a:extLst>
              <a:ext uri="{FF2B5EF4-FFF2-40B4-BE49-F238E27FC236}">
                <a16:creationId xmlns:a16="http://schemas.microsoft.com/office/drawing/2014/main" id="{BA2FDA49-7080-8BD9-CB4E-A62DEF06C21C}"/>
              </a:ext>
            </a:extLst>
          </p:cNvPr>
          <p:cNvPicPr>
            <a:picLocks noChangeAspect="1"/>
          </p:cNvPicPr>
          <p:nvPr/>
        </p:nvPicPr>
        <p:blipFill>
          <a:blip r:embed="rId5"/>
          <a:srcRect l="13873" r="11692" b="3"/>
          <a:stretch/>
        </p:blipFill>
        <p:spPr>
          <a:xfrm>
            <a:off x="1832849" y="3437504"/>
            <a:ext cx="2363651"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21" name="Straight Connector 20">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402" y="3437504"/>
            <a:ext cx="3957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833354" y="0"/>
            <a:ext cx="77108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549" y="276225"/>
            <a:ext cx="6347713" cy="1320800"/>
          </a:xfrm>
        </p:spPr>
        <p:txBody>
          <a:bodyPr>
            <a:normAutofit/>
          </a:bodyPr>
          <a:lstStyle/>
          <a:p>
            <a:r>
              <a:rPr lang="en-GB" sz="2400" b="1" dirty="0">
                <a:effectLst/>
                <a:latin typeface="Calibri" panose="020F0502020204030204" pitchFamily="34" charset="0"/>
                <a:ea typeface="Calibri" panose="020F0502020204030204" pitchFamily="34" charset="0"/>
              </a:rPr>
              <a:t>What training do the staff in school have in relation to pupils with special educational needs and disabilities?</a:t>
            </a:r>
            <a:endParaRPr lang="en-GB" sz="2400" dirty="0">
              <a:effectLst/>
              <a:latin typeface="Calibri" panose="020F0502020204030204" pitchFamily="34" charset="0"/>
              <a:ea typeface="Calibri" panose="020F0502020204030204" pitchFamily="34" charset="0"/>
            </a:endParaRPr>
          </a:p>
        </p:txBody>
      </p:sp>
      <p:pic>
        <p:nvPicPr>
          <p:cNvPr id="5" name="Picture 10" descr="Honor Roll Stu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875" y="116632"/>
            <a:ext cx="1223050" cy="185172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7173240" y="5949280"/>
            <a:ext cx="848950"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0692D95-B7D3-A5BD-4DD3-EB01485657E5}"/>
              </a:ext>
            </a:extLst>
          </p:cNvPr>
          <p:cNvSpPr txBox="1"/>
          <p:nvPr/>
        </p:nvSpPr>
        <p:spPr>
          <a:xfrm>
            <a:off x="209549" y="1594453"/>
            <a:ext cx="7048501" cy="4401205"/>
          </a:xfrm>
          <a:prstGeom prst="rect">
            <a:avLst/>
          </a:prstGeom>
          <a:noFill/>
        </p:spPr>
        <p:txBody>
          <a:bodyPr wrap="square">
            <a:spAutoFit/>
          </a:bodyPr>
          <a:lstStyle/>
          <a:p>
            <a:r>
              <a:rPr lang="en-GB" sz="2000" dirty="0">
                <a:latin typeface="Calibri" panose="020F0502020204030204" pitchFamily="34" charset="0"/>
                <a:cs typeface="Calibri" panose="020F0502020204030204" pitchFamily="34" charset="0"/>
              </a:rPr>
              <a:t>Mrs. Dhani-Ali, our SENDCo, holds the National Award for SEN Coordination.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members of staff have received training in relation to supporting the needs of children with SEND. Some staff have received additional training to support children in their classes with specific needs.</a:t>
            </a:r>
          </a:p>
          <a:p>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Recent training has included:</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Understanding the four areas of SEND need </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Strategies to support children with SEND in the classroom</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Creating an inclusive learning environment</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children working below age related expectations</a:t>
            </a:r>
          </a:p>
          <a:p>
            <a:pPr marL="342900" lvl="0" indent="-342900">
              <a:buFont typeface="Symbol" panose="05050102010706020507" pitchFamily="18" charset="2"/>
              <a:buChar char=""/>
            </a:pPr>
            <a:r>
              <a:rPr lang="en-GB"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WellComm</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language assessment</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medical needs (asthma and allergy)</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pupils on the autism spectrum through the AET standard</a:t>
            </a:r>
          </a:p>
        </p:txBody>
      </p:sp>
    </p:spTree>
    <p:extLst>
      <p:ext uri="{BB962C8B-B14F-4D97-AF65-F5344CB8AC3E}">
        <p14:creationId xmlns:p14="http://schemas.microsoft.com/office/powerpoint/2010/main" val="171224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49" y="432165"/>
            <a:ext cx="6347713" cy="1320800"/>
          </a:xfrm>
        </p:spPr>
        <p:txBody>
          <a:bodyPr>
            <a:normAutofit/>
          </a:bodyPr>
          <a:lstStyle/>
          <a:p>
            <a:r>
              <a:rPr lang="en-GB" sz="2400" b="1" dirty="0">
                <a:effectLst/>
                <a:latin typeface="Calibri" panose="020F0502020204030204" pitchFamily="34" charset="0"/>
                <a:ea typeface="Calibri" panose="020F0502020204030204" pitchFamily="34" charset="0"/>
              </a:rPr>
              <a:t>How will Springfield measure the progress of SEND pupils? </a:t>
            </a:r>
            <a:endParaRPr lang="en-GB" sz="2400" dirty="0">
              <a:effectLst/>
              <a:latin typeface="Calibri" panose="020F0502020204030204" pitchFamily="34" charset="0"/>
              <a:ea typeface="Calibri" panose="020F0502020204030204" pitchFamily="34" charset="0"/>
            </a:endParaRPr>
          </a:p>
        </p:txBody>
      </p:sp>
      <p:pic>
        <p:nvPicPr>
          <p:cNvPr id="6" name="Picture 4" descr="Thesis Stat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923" y="142719"/>
            <a:ext cx="1152128" cy="1899692"/>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Home 6">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E5456C-65C0-1AA5-36C3-5052308CAE59}"/>
              </a:ext>
            </a:extLst>
          </p:cNvPr>
          <p:cNvSpPr txBox="1"/>
          <p:nvPr/>
        </p:nvSpPr>
        <p:spPr>
          <a:xfrm>
            <a:off x="484784" y="1793966"/>
            <a:ext cx="6474816" cy="4493538"/>
          </a:xfrm>
          <a:prstGeom prst="rect">
            <a:avLst/>
          </a:prstGeom>
          <a:noFill/>
        </p:spPr>
        <p:txBody>
          <a:bodyPr wrap="square">
            <a:spAutoFit/>
          </a:bodyPr>
          <a:lstStyle/>
          <a:p>
            <a:r>
              <a:rPr lang="en-GB" sz="2200" dirty="0">
                <a:solidFill>
                  <a:srgbClr val="000000"/>
                </a:solidFill>
                <a:effectLst/>
                <a:latin typeface="Calibri" panose="020F0502020204030204" pitchFamily="34" charset="0"/>
                <a:ea typeface="Calibri" panose="020F0502020204030204" pitchFamily="34" charset="0"/>
              </a:rPr>
              <a:t>All children’s progress, including those identified as having SEND, is tracked using the school’s assessment tracking system. Pupils are assessed regularly using marking and feedback, observations and questioning as well as through the use of more formal assessments such as curriculum, standardised and statutory tests. For pupils with additional learning needs, we also use the Birmingham Language and Literacy and Maths continuums; these support assessing and evidencing small steps of progress and are used to support the setting of individual learning targets. These targets are shared with parents and reviewed formally throughout the year. </a:t>
            </a:r>
          </a:p>
        </p:txBody>
      </p:sp>
    </p:spTree>
    <p:extLst>
      <p:ext uri="{BB962C8B-B14F-4D97-AF65-F5344CB8AC3E}">
        <p14:creationId xmlns:p14="http://schemas.microsoft.com/office/powerpoint/2010/main" val="36517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553169"/>
          </a:xfrm>
        </p:spPr>
        <p:txBody>
          <a:bodyPr>
            <a:normAutofit/>
          </a:bodyPr>
          <a:lstStyle/>
          <a:p>
            <a:r>
              <a:rPr lang="en-GB" sz="2400" b="1" dirty="0">
                <a:effectLst/>
                <a:latin typeface="Calibri" panose="020F0502020204030204" pitchFamily="34" charset="0"/>
                <a:ea typeface="Calibri" panose="020F0502020204030204" pitchFamily="34" charset="0"/>
              </a:rPr>
              <a:t>How is extra support allocated to children? </a:t>
            </a:r>
            <a:endParaRPr lang="en-GB" sz="2400" dirty="0">
              <a:effectLst/>
              <a:latin typeface="Calibri" panose="020F0502020204030204" pitchFamily="34" charset="0"/>
              <a:ea typeface="Calibri" panose="020F0502020204030204" pitchFamily="34" charset="0"/>
            </a:endParaRPr>
          </a:p>
        </p:txBody>
      </p:sp>
      <p:sp>
        <p:nvSpPr>
          <p:cNvPr id="2" name="Content Placeholder 1"/>
          <p:cNvSpPr>
            <a:spLocks noGrp="1"/>
          </p:cNvSpPr>
          <p:nvPr>
            <p:ph idx="1"/>
          </p:nvPr>
        </p:nvSpPr>
        <p:spPr>
          <a:xfrm>
            <a:off x="323528" y="1019572"/>
            <a:ext cx="7105972" cy="4581128"/>
          </a:xfrm>
        </p:spPr>
        <p:txBody>
          <a:bodyPr>
            <a:noAutofit/>
          </a:bodyPr>
          <a:lstStyle/>
          <a:p>
            <a:pPr marL="0" indent="0">
              <a:buNone/>
            </a:pPr>
            <a:r>
              <a:rPr lang="en-GB" sz="2200" dirty="0">
                <a:solidFill>
                  <a:srgbClr val="000000"/>
                </a:solidFill>
                <a:effectLst/>
                <a:latin typeface="Calibri" panose="020F0502020204030204" pitchFamily="34" charset="0"/>
                <a:ea typeface="Calibri" panose="020F0502020204030204" pitchFamily="34" charset="0"/>
              </a:rPr>
              <a:t>The school receives SEND funding as part of its overall budget allocation each financial year. A significant portion of this money contributes to the salaries of those working with SEND pupils. It is also used for the following:</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provide additional support or resources for an individual or group of children following assessments</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‘buy into’ the services of outside agencies such as Educational Psychology Service</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Purchase of licence fees for assessment tools that allow us to accurately identify a need, support and track the progress of children receiving intervention</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Training for school staff to ensure they are able to meet specific pupil needs</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purchase resources to support pupil’s learning</a:t>
            </a:r>
          </a:p>
        </p:txBody>
      </p:sp>
      <p:pic>
        <p:nvPicPr>
          <p:cNvPr id="4" name="Picture 2" descr="Field 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599" y="74694"/>
            <a:ext cx="1909595" cy="127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1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386292" y="609600"/>
            <a:ext cx="3384742" cy="2227730"/>
          </a:xfrm>
        </p:spPr>
        <p:txBody>
          <a:bodyPr anchor="ctr">
            <a:normAutofit fontScale="90000"/>
          </a:bodyPr>
          <a:lstStyle/>
          <a:p>
            <a:pPr>
              <a:lnSpc>
                <a:spcPct val="90000"/>
              </a:lnSpc>
            </a:pPr>
            <a:r>
              <a:rPr lang="en-GB" sz="2400" b="1" dirty="0">
                <a:solidFill>
                  <a:srgbClr val="FFFFFF"/>
                </a:solidFill>
                <a:effectLst/>
                <a:latin typeface="Calibri" panose="020F0502020204030204" pitchFamily="34" charset="0"/>
                <a:ea typeface="Calibri" panose="020F0502020204030204" pitchFamily="34" charset="0"/>
              </a:rPr>
              <a:t>How will the school prepare and support pupils when joining Springfield Primary Academy, moving classes or transferring to a new school? </a:t>
            </a:r>
            <a:endParaRPr lang="en-GB" sz="2400" dirty="0">
              <a:solidFill>
                <a:srgbClr val="FFFFFF"/>
              </a:solidFill>
              <a:effectLst/>
              <a:latin typeface="Calibri" panose="020F0502020204030204" pitchFamily="34" charset="0"/>
              <a:ea typeface="Calibri" panose="020F0502020204030204" pitchFamily="34" charset="0"/>
            </a:endParaRPr>
          </a:p>
        </p:txBody>
      </p:sp>
      <p:pic>
        <p:nvPicPr>
          <p:cNvPr id="4" name="Picture 3" descr="A cartoon of a child and child with backpacks&#10;&#10;Description automatically generated">
            <a:extLst>
              <a:ext uri="{FF2B5EF4-FFF2-40B4-BE49-F238E27FC236}">
                <a16:creationId xmlns:a16="http://schemas.microsoft.com/office/drawing/2014/main" id="{FDC728B4-1864-AE48-AD47-5F982331D2C1}"/>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7" name="Content Placeholder 6"/>
          <p:cNvSpPr>
            <a:spLocks noGrp="1"/>
          </p:cNvSpPr>
          <p:nvPr>
            <p:ph idx="1"/>
          </p:nvPr>
        </p:nvSpPr>
        <p:spPr>
          <a:xfrm>
            <a:off x="5386293" y="2837329"/>
            <a:ext cx="3384741" cy="3317938"/>
          </a:xfrm>
        </p:spPr>
        <p:txBody>
          <a:bodyPr anchor="t">
            <a:normAutofit/>
          </a:bodyPr>
          <a:lstStyle/>
          <a:p>
            <a:pPr marL="0" indent="0">
              <a:buNone/>
            </a:pPr>
            <a:r>
              <a:rPr lang="en-GB" sz="2200" dirty="0">
                <a:solidFill>
                  <a:srgbClr val="FFFFFF"/>
                </a:solidFill>
                <a:effectLst/>
                <a:latin typeface="Calibri" panose="020F0502020204030204" pitchFamily="34" charset="0"/>
                <a:ea typeface="Calibri" panose="020F0502020204030204" pitchFamily="34" charset="0"/>
              </a:rPr>
              <a:t>We are aware that moving to a new class or school can be a stressful time for children and their families. As such, we have many strategies in place to ensure transitions are smooth and successful. </a:t>
            </a:r>
          </a:p>
        </p:txBody>
      </p:sp>
    </p:spTree>
    <p:extLst>
      <p:ext uri="{BB962C8B-B14F-4D97-AF65-F5344CB8AC3E}">
        <p14:creationId xmlns:p14="http://schemas.microsoft.com/office/powerpoint/2010/main" val="223268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Freeform: Shape 3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467097" y="275323"/>
            <a:ext cx="3384742" cy="2227730"/>
          </a:xfrm>
        </p:spPr>
        <p:txBody>
          <a:bodyPr vert="horz" lIns="91440" tIns="45720" rIns="91440" bIns="45720" rtlCol="0" anchor="ctr">
            <a:normAutofit/>
          </a:bodyPr>
          <a:lstStyle/>
          <a:p>
            <a:pPr>
              <a:lnSpc>
                <a:spcPct val="90000"/>
              </a:lnSpc>
            </a:pPr>
            <a:r>
              <a:rPr lang="en-US" sz="2400" b="1" dirty="0">
                <a:solidFill>
                  <a:srgbClr val="FFFFFF"/>
                </a:solidFill>
                <a:effectLst/>
              </a:rPr>
              <a:t>When children are joining Springfield, we:</a:t>
            </a:r>
            <a:endParaRPr lang="en-US" sz="2400" dirty="0">
              <a:solidFill>
                <a:srgbClr val="FFFFFF"/>
              </a:solidFill>
              <a:effectLst/>
            </a:endParaRPr>
          </a:p>
        </p:txBody>
      </p:sp>
      <p:pic>
        <p:nvPicPr>
          <p:cNvPr id="9" name="Picture 8" descr="A cartoon of a child and child with backpacks&#10;&#10;Description automatically generated">
            <a:extLst>
              <a:ext uri="{FF2B5EF4-FFF2-40B4-BE49-F238E27FC236}">
                <a16:creationId xmlns:a16="http://schemas.microsoft.com/office/drawing/2014/main" id="{58368F48-DD62-0DC9-8973-CF444D740F55}"/>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11" name="TextBox 10">
            <a:extLst>
              <a:ext uri="{FF2B5EF4-FFF2-40B4-BE49-F238E27FC236}">
                <a16:creationId xmlns:a16="http://schemas.microsoft.com/office/drawing/2014/main" id="{85EEE21A-FF1A-4DBA-B3F9-3750F3B60E54}"/>
              </a:ext>
            </a:extLst>
          </p:cNvPr>
          <p:cNvSpPr txBox="1"/>
          <p:nvPr/>
        </p:nvSpPr>
        <p:spPr>
          <a:xfrm>
            <a:off x="5433409" y="2153567"/>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Invite parents to an induction meeting, where their child’s needs can be shared</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Provide a tour of the school for the child and parent before starting</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Make contact with previous schools/settings</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Provide transition books (where required)</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Receive and read reports from outside agencies and use these to decide provision</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Share SEND information with the child’s class teacher</a:t>
            </a:r>
          </a:p>
        </p:txBody>
      </p:sp>
    </p:spTree>
    <p:extLst>
      <p:ext uri="{BB962C8B-B14F-4D97-AF65-F5344CB8AC3E}">
        <p14:creationId xmlns:p14="http://schemas.microsoft.com/office/powerpoint/2010/main" val="24371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505217" y="-297828"/>
            <a:ext cx="3384742" cy="2227730"/>
          </a:xfrm>
        </p:spPr>
        <p:txBody>
          <a:bodyPr vert="horz" lIns="91440" tIns="45720" rIns="91440" bIns="45720" rtlCol="0" anchor="ctr">
            <a:normAutofit/>
          </a:bodyPr>
          <a:lstStyle/>
          <a:p>
            <a:r>
              <a:rPr lang="en-US" sz="2400" b="1" dirty="0">
                <a:solidFill>
                  <a:srgbClr val="FFFFFF"/>
                </a:solidFill>
                <a:effectLst/>
              </a:rPr>
              <a:t>When children are moving classes, we:</a:t>
            </a:r>
            <a:endParaRPr lang="en-US" sz="2400" dirty="0">
              <a:solidFill>
                <a:srgbClr val="FFFFFF"/>
              </a:solidFill>
              <a:effectLst/>
            </a:endParaRPr>
          </a:p>
        </p:txBody>
      </p:sp>
      <p:pic>
        <p:nvPicPr>
          <p:cNvPr id="4" name="Picture 3" descr="A cartoon of a child and child with backpacks&#10;&#10;Description automatically generated">
            <a:extLst>
              <a:ext uri="{FF2B5EF4-FFF2-40B4-BE49-F238E27FC236}">
                <a16:creationId xmlns:a16="http://schemas.microsoft.com/office/drawing/2014/main" id="{1F5E60CC-B588-8C1C-FC26-0BB7E9A55FE9}"/>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8" name="TextBox 7">
            <a:extLst>
              <a:ext uri="{FF2B5EF4-FFF2-40B4-BE49-F238E27FC236}">
                <a16:creationId xmlns:a16="http://schemas.microsoft.com/office/drawing/2014/main" id="{7B39BC8E-CC91-8DBE-C7FD-6E0899EC87D7}"/>
              </a:ext>
            </a:extLst>
          </p:cNvPr>
          <p:cNvSpPr txBox="1"/>
          <p:nvPr/>
        </p:nvSpPr>
        <p:spPr>
          <a:xfrm>
            <a:off x="5371200" y="1635063"/>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Provide updated transition books (required)</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Facilitate additional opportunities for the child to engage with their new teacher/teaching assistant</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Ensure that staff welcoming new children with SEND have all the necessary information about how to support their learning</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Talk to the child and their family, so we can answer any questions they may have about their new year group and class</a:t>
            </a:r>
          </a:p>
        </p:txBody>
      </p:sp>
    </p:spTree>
    <p:extLst>
      <p:ext uri="{BB962C8B-B14F-4D97-AF65-F5344CB8AC3E}">
        <p14:creationId xmlns:p14="http://schemas.microsoft.com/office/powerpoint/2010/main" val="265005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Freeform: Shape 3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41B2FEE6-4968-501B-25DF-820F2050B7C6}"/>
              </a:ext>
            </a:extLst>
          </p:cNvPr>
          <p:cNvSpPr txBox="1"/>
          <p:nvPr/>
        </p:nvSpPr>
        <p:spPr>
          <a:xfrm>
            <a:off x="5575574" y="179745"/>
            <a:ext cx="3384742" cy="1580030"/>
          </a:xfrm>
          <a:prstGeom prst="rect">
            <a:avLst/>
          </a:prstGeom>
        </p:spPr>
        <p:txBody>
          <a:bodyPr vert="horz" lIns="91440" tIns="45720" rIns="91440" bIns="45720" rtlCol="0" anchor="ctr">
            <a:normAutofit/>
          </a:bodyPr>
          <a:lstStyle/>
          <a:p>
            <a:pPr>
              <a:spcBef>
                <a:spcPct val="0"/>
              </a:spcBef>
              <a:spcAft>
                <a:spcPts val="600"/>
              </a:spcAft>
            </a:pPr>
            <a:r>
              <a:rPr lang="en-US" sz="2400" b="1" dirty="0">
                <a:solidFill>
                  <a:srgbClr val="FFFFFF"/>
                </a:solidFill>
                <a:effectLst/>
                <a:latin typeface="+mj-lt"/>
                <a:ea typeface="+mj-ea"/>
                <a:cs typeface="+mj-cs"/>
              </a:rPr>
              <a:t>When children are moving schools, we:</a:t>
            </a:r>
            <a:endParaRPr lang="en-US" sz="2400" dirty="0">
              <a:solidFill>
                <a:srgbClr val="FFFFFF"/>
              </a:solidFill>
              <a:effectLst/>
              <a:latin typeface="+mj-lt"/>
              <a:ea typeface="+mj-ea"/>
              <a:cs typeface="+mj-cs"/>
            </a:endParaRPr>
          </a:p>
        </p:txBody>
      </p:sp>
      <p:pic>
        <p:nvPicPr>
          <p:cNvPr id="13" name="Picture 12" descr="A cartoon of a child and child with backpacks&#10;&#10;Description automatically generated">
            <a:extLst>
              <a:ext uri="{FF2B5EF4-FFF2-40B4-BE49-F238E27FC236}">
                <a16:creationId xmlns:a16="http://schemas.microsoft.com/office/drawing/2014/main" id="{78427F6C-4EA1-1709-2471-A08DA2324BA2}"/>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12" name="TextBox 11">
            <a:extLst>
              <a:ext uri="{FF2B5EF4-FFF2-40B4-BE49-F238E27FC236}">
                <a16:creationId xmlns:a16="http://schemas.microsoft.com/office/drawing/2014/main" id="{027E6FE0-754F-42C1-BA95-6E128A6DBB40}"/>
              </a:ext>
            </a:extLst>
          </p:cNvPr>
          <p:cNvSpPr txBox="1"/>
          <p:nvPr/>
        </p:nvSpPr>
        <p:spPr>
          <a:xfrm>
            <a:off x="5360814" y="1877779"/>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Hold a review meeting and invite staff from the new school</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Arrange additional visits to the new school with a familiar member of staff (if required)</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Talk to the child and family, so we can answer any questions they may have about the new school</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Share information with key staff at the new school about things that help the child to learn well and be happy at school</a:t>
            </a:r>
          </a:p>
        </p:txBody>
      </p:sp>
    </p:spTree>
    <p:extLst>
      <p:ext uri="{BB962C8B-B14F-4D97-AF65-F5344CB8AC3E}">
        <p14:creationId xmlns:p14="http://schemas.microsoft.com/office/powerpoint/2010/main" val="27159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C9834C-7467-C1FC-9457-09DC54C9625B}"/>
              </a:ext>
            </a:extLst>
          </p:cNvPr>
          <p:cNvSpPr txBox="1"/>
          <p:nvPr/>
        </p:nvSpPr>
        <p:spPr>
          <a:xfrm>
            <a:off x="541139" y="965202"/>
            <a:ext cx="2203851" cy="3073400"/>
          </a:xfrm>
          <a:prstGeom prst="rect">
            <a:avLst/>
          </a:prstGeom>
        </p:spPr>
        <p:txBody>
          <a:bodyPr vert="horz" lIns="91440" tIns="45720" rIns="91440" bIns="45720" rtlCol="0" anchor="ctr">
            <a:normAutofit/>
          </a:bodyPr>
          <a:lstStyle/>
          <a:p>
            <a:pPr>
              <a:lnSpc>
                <a:spcPct val="90000"/>
              </a:lnSpc>
              <a:spcBef>
                <a:spcPct val="0"/>
              </a:spcBef>
              <a:spcAft>
                <a:spcPts val="1000"/>
              </a:spcAft>
            </a:pPr>
            <a:r>
              <a:rPr lang="en-US" sz="2400" b="1" dirty="0">
                <a:solidFill>
                  <a:schemeClr val="accent1"/>
                </a:solidFill>
                <a:effectLst/>
                <a:latin typeface="+mj-lt"/>
                <a:ea typeface="+mj-ea"/>
                <a:cs typeface="+mj-cs"/>
              </a:rPr>
              <a:t>How will we involve and support children and their families in decisions about their education?</a:t>
            </a:r>
            <a:endParaRPr lang="en-US" sz="2400" dirty="0">
              <a:solidFill>
                <a:schemeClr val="accent1"/>
              </a:solidFill>
              <a:effectLst/>
              <a:latin typeface="+mj-lt"/>
              <a:ea typeface="+mj-ea"/>
              <a:cs typeface="+mj-cs"/>
            </a:endParaRPr>
          </a:p>
        </p:txBody>
      </p:sp>
      <p:sp>
        <p:nvSpPr>
          <p:cNvPr id="13" name="TextBox 12">
            <a:extLst>
              <a:ext uri="{FF2B5EF4-FFF2-40B4-BE49-F238E27FC236}">
                <a16:creationId xmlns:a16="http://schemas.microsoft.com/office/drawing/2014/main" id="{DA80E78C-2D37-7D72-5874-86195335FA4B}"/>
              </a:ext>
            </a:extLst>
          </p:cNvPr>
          <p:cNvSpPr txBox="1"/>
          <p:nvPr/>
        </p:nvSpPr>
        <p:spPr>
          <a:xfrm>
            <a:off x="3012166" y="635002"/>
            <a:ext cx="4353834" cy="5613398"/>
          </a:xfrm>
          <a:prstGeom prst="rect">
            <a:avLst/>
          </a:prstGeom>
        </p:spPr>
        <p:txBody>
          <a:bodyPr vert="horz" lIns="91440" tIns="45720" rIns="91440" bIns="45720" rtlCol="0">
            <a:noAutofit/>
          </a:bodyPr>
          <a:lstStyle/>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Child and parent will be invited to contribute at meetings to review and agree targets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Information from professionals will be shared with parents</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Opportunities for parents to meet with the class teacher or a member of the SEND team</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Self-assessment opportunities for children</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Feedback provided to children on their learning activities</a:t>
            </a:r>
          </a:p>
        </p:txBody>
      </p:sp>
      <p:pic>
        <p:nvPicPr>
          <p:cNvPr id="15" name="Picture 14" descr="A group of people discussing something&#10;&#10;Description automatically generated">
            <a:extLst>
              <a:ext uri="{FF2B5EF4-FFF2-40B4-BE49-F238E27FC236}">
                <a16:creationId xmlns:a16="http://schemas.microsoft.com/office/drawing/2014/main" id="{4B86F63A-F16B-BB2E-E6D2-140647EE0B1A}"/>
              </a:ext>
            </a:extLst>
          </p:cNvPr>
          <p:cNvPicPr>
            <a:picLocks noChangeAspect="1"/>
          </p:cNvPicPr>
          <p:nvPr/>
        </p:nvPicPr>
        <p:blipFill>
          <a:blip r:embed="rId2"/>
          <a:stretch>
            <a:fillRect/>
          </a:stretch>
        </p:blipFill>
        <p:spPr>
          <a:xfrm>
            <a:off x="393700" y="4389434"/>
            <a:ext cx="2236990" cy="1462882"/>
          </a:xfrm>
          <a:prstGeom prst="rect">
            <a:avLst/>
          </a:prstGeom>
        </p:spPr>
      </p:pic>
    </p:spTree>
    <p:extLst>
      <p:ext uri="{BB962C8B-B14F-4D97-AF65-F5344CB8AC3E}">
        <p14:creationId xmlns:p14="http://schemas.microsoft.com/office/powerpoint/2010/main" val="238425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descr="Springfield Primary Academy">
            <a:extLst>
              <a:ext uri="{FF2B5EF4-FFF2-40B4-BE49-F238E27FC236}">
                <a16:creationId xmlns:a16="http://schemas.microsoft.com/office/drawing/2014/main" id="{A2A4A856-3FC1-04B8-1E2D-CFFBAF19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8" r="11540"/>
          <a:stretch/>
        </p:blipFill>
        <p:spPr bwMode="auto">
          <a:xfrm>
            <a:off x="159411" y="-1"/>
            <a:ext cx="350357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long shot of a brick building&#10;&#10;Description automatically generated">
            <a:extLst>
              <a:ext uri="{FF2B5EF4-FFF2-40B4-BE49-F238E27FC236}">
                <a16:creationId xmlns:a16="http://schemas.microsoft.com/office/drawing/2014/main" id="{D15741DB-D64F-5742-63F7-1DB9485D4531}"/>
              </a:ext>
            </a:extLst>
          </p:cNvPr>
          <p:cNvPicPr>
            <a:picLocks noChangeAspect="1"/>
          </p:cNvPicPr>
          <p:nvPr/>
        </p:nvPicPr>
        <p:blipFill>
          <a:blip r:embed="rId3"/>
          <a:srcRect l="12629" r="6662" b="3"/>
          <a:stretch/>
        </p:blipFill>
        <p:spPr>
          <a:xfrm>
            <a:off x="20" y="4235547"/>
            <a:ext cx="2545406"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22"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665" y="4236854"/>
            <a:ext cx="244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63F7B3-D4F7-DB51-B1B5-9AAA176F43FB}"/>
              </a:ext>
            </a:extLst>
          </p:cNvPr>
          <p:cNvSpPr txBox="1"/>
          <p:nvPr/>
        </p:nvSpPr>
        <p:spPr>
          <a:xfrm>
            <a:off x="3322618" y="1070731"/>
            <a:ext cx="38360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2200" dirty="0">
                <a:solidFill>
                  <a:schemeClr val="tx1">
                    <a:lumMod val="75000"/>
                    <a:lumOff val="25000"/>
                  </a:schemeClr>
                </a:solidFill>
                <a:effectLst/>
              </a:rPr>
              <a:t>We hope that you find this information useful. We understand families may have questions that have not been answered in this document and encourage you to contact the school and make an appointment to speak with a member of the SEND team to ensure that you are confident how your child’s SEND needs are being addressed.</a:t>
            </a:r>
          </a:p>
        </p:txBody>
      </p:sp>
    </p:spTree>
    <p:extLst>
      <p:ext uri="{BB962C8B-B14F-4D97-AF65-F5344CB8AC3E}">
        <p14:creationId xmlns:p14="http://schemas.microsoft.com/office/powerpoint/2010/main" val="429451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Parental Involvement</a:t>
            </a:r>
          </a:p>
        </p:txBody>
      </p:sp>
      <p:sp>
        <p:nvSpPr>
          <p:cNvPr id="2" name="Content Placeholder 1"/>
          <p:cNvSpPr>
            <a:spLocks noGrp="1"/>
          </p:cNvSpPr>
          <p:nvPr>
            <p:ph idx="1"/>
          </p:nvPr>
        </p:nvSpPr>
        <p:spPr/>
        <p:txBody>
          <a:bodyPr>
            <a:normAutofit/>
          </a:bodyPr>
          <a:lstStyle/>
          <a:p>
            <a:r>
              <a:rPr lang="en-GB"/>
              <a:t>Parents of all children on the Special Educational Needs register are invited to a One Planning Meeting (the name for a Person-Centred meeting in Essex) where we talk about what we like about the child, what is important for them and what is work working or not working for that child in school. We hold these meetings twice an academic year or every term if there are concerns raised by parents, teachers or the child themselves. </a:t>
            </a:r>
          </a:p>
          <a:p>
            <a:r>
              <a:rPr lang="en-GB"/>
              <a:t>Parents of a child with SEND are also given an extended time during parents evening. </a:t>
            </a:r>
          </a:p>
        </p:txBody>
      </p:sp>
      <p:pic>
        <p:nvPicPr>
          <p:cNvPr id="4" name="Picture 8" descr="Grandmo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2656"/>
            <a:ext cx="1688019" cy="2067744"/>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80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09" y="620486"/>
            <a:ext cx="6347713" cy="707571"/>
          </a:xfrm>
        </p:spPr>
        <p:txBody>
          <a:bodyPr/>
          <a:lstStyle/>
          <a:p>
            <a:pPr algn="l"/>
            <a:r>
              <a:rPr lang="en-GB" dirty="0"/>
              <a:t>Welcome</a:t>
            </a:r>
          </a:p>
        </p:txBody>
      </p:sp>
      <p:sp>
        <p:nvSpPr>
          <p:cNvPr id="4" name="Content Placeholder 3"/>
          <p:cNvSpPr>
            <a:spLocks noGrp="1"/>
          </p:cNvSpPr>
          <p:nvPr>
            <p:ph sz="quarter" idx="13"/>
          </p:nvPr>
        </p:nvSpPr>
        <p:spPr>
          <a:xfrm>
            <a:off x="587759" y="1700629"/>
            <a:ext cx="6556243" cy="4681121"/>
          </a:xfrm>
        </p:spPr>
        <p:txBody>
          <a:bodyPr>
            <a:noAutofit/>
          </a:bodyPr>
          <a:lstStyle/>
          <a:p>
            <a:pPr marL="0" indent="0">
              <a:buNone/>
            </a:pPr>
            <a:r>
              <a:rPr lang="en-GB" dirty="0"/>
              <a:t>Welcome, I am Morney Dhani-Ali and I co-ordinate our provision for children with Special Education Needs and Disabilities (SEND) here at Springfield Primary Academy.  Mrs </a:t>
            </a:r>
            <a:r>
              <a:rPr lang="en-GB" dirty="0" err="1"/>
              <a:t>Irrim</a:t>
            </a:r>
            <a:r>
              <a:rPr lang="en-GB" dirty="0"/>
              <a:t> is the SEND Intervention Lead and Speech and Language Champion. </a:t>
            </a:r>
          </a:p>
          <a:p>
            <a:pPr marL="0" indent="0">
              <a:buNone/>
            </a:pPr>
            <a:r>
              <a:rPr lang="en-GB" dirty="0"/>
              <a:t>You can contact me or Mrs </a:t>
            </a:r>
            <a:r>
              <a:rPr lang="en-GB" dirty="0" err="1"/>
              <a:t>Irrim</a:t>
            </a:r>
            <a:r>
              <a:rPr lang="en-GB" dirty="0"/>
              <a:t> during school hours by emailing: </a:t>
            </a:r>
            <a:r>
              <a:rPr lang="en-GB" dirty="0">
                <a:solidFill>
                  <a:srgbClr val="00B0F0"/>
                </a:solidFill>
              </a:rPr>
              <a:t>enquiry@springifeldacademy.org.uk</a:t>
            </a:r>
            <a:r>
              <a:rPr lang="en-GB" dirty="0"/>
              <a:t> or by calling the school on </a:t>
            </a:r>
            <a:r>
              <a:rPr lang="en-GB" dirty="0">
                <a:solidFill>
                  <a:srgbClr val="00B0F0"/>
                </a:solidFill>
              </a:rPr>
              <a:t>0121 464 3618</a:t>
            </a:r>
          </a:p>
          <a:p>
            <a:pPr marL="0" indent="0">
              <a:buNone/>
            </a:pPr>
            <a:r>
              <a:rPr lang="en-GB" dirty="0"/>
              <a:t>However, I do ask that if you are concerned about your child that you speak to their class teacher in the first instance as they are best placed to answer any questions that you may have. </a:t>
            </a:r>
          </a:p>
          <a:p>
            <a:pPr marL="0" indent="0">
              <a:buNone/>
            </a:pPr>
            <a:r>
              <a:rPr lang="en-GB" dirty="0"/>
              <a:t>The Governor responsible for SEND at Springfield Primary Academy is </a:t>
            </a:r>
            <a:r>
              <a:rPr lang="en-GB" dirty="0" err="1"/>
              <a:t>Sofina</a:t>
            </a:r>
            <a:r>
              <a:rPr lang="en-GB" dirty="0"/>
              <a:t> Chohan, please speak to the school office if you would like to speak with her. </a:t>
            </a:r>
          </a:p>
        </p:txBody>
      </p:sp>
      <p:pic>
        <p:nvPicPr>
          <p:cNvPr id="6" name="Picture 5">
            <a:extLst>
              <a:ext uri="{FF2B5EF4-FFF2-40B4-BE49-F238E27FC236}">
                <a16:creationId xmlns:a16="http://schemas.microsoft.com/office/drawing/2014/main" id="{7628FA01-55E5-89BE-A84C-B5164DBA6380}"/>
              </a:ext>
            </a:extLst>
          </p:cNvPr>
          <p:cNvPicPr>
            <a:picLocks noChangeAspect="1"/>
          </p:cNvPicPr>
          <p:nvPr/>
        </p:nvPicPr>
        <p:blipFill>
          <a:blip r:embed="rId2"/>
          <a:stretch>
            <a:fillRect/>
          </a:stretch>
        </p:blipFill>
        <p:spPr>
          <a:xfrm>
            <a:off x="6205178" y="247914"/>
            <a:ext cx="2658154" cy="1221113"/>
          </a:xfrm>
          <a:prstGeom prst="rect">
            <a:avLst/>
          </a:prstGeom>
        </p:spPr>
      </p:pic>
    </p:spTree>
    <p:extLst>
      <p:ext uri="{BB962C8B-B14F-4D97-AF65-F5344CB8AC3E}">
        <p14:creationId xmlns:p14="http://schemas.microsoft.com/office/powerpoint/2010/main" val="21301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Child Involvement</a:t>
            </a:r>
          </a:p>
        </p:txBody>
      </p:sp>
      <p:sp>
        <p:nvSpPr>
          <p:cNvPr id="2" name="Content Placeholder 1"/>
          <p:cNvSpPr>
            <a:spLocks noGrp="1"/>
          </p:cNvSpPr>
          <p:nvPr>
            <p:ph idx="1"/>
          </p:nvPr>
        </p:nvSpPr>
        <p:spPr/>
        <p:txBody>
          <a:bodyPr>
            <a:normAutofit/>
          </a:bodyPr>
          <a:lstStyle/>
          <a:p>
            <a:r>
              <a:rPr lang="en-GB"/>
              <a:t>Children are invited to One Planning meetings to share their views. Some stay for the whole meeting, but where appropriate, we collect the child’s views before the meeting using different methods such as questionnaires or using pictures to communicate ideas.</a:t>
            </a:r>
          </a:p>
          <a:p>
            <a:r>
              <a:rPr lang="en-GB"/>
              <a:t>Children are also invited to parents evenings to share their views.</a:t>
            </a:r>
          </a:p>
        </p:txBody>
      </p:sp>
      <p:pic>
        <p:nvPicPr>
          <p:cNvPr id="5" name="Picture 14" descr="Student at De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13032"/>
            <a:ext cx="1440160" cy="2051041"/>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88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Problems and Complaints</a:t>
            </a:r>
          </a:p>
        </p:txBody>
      </p:sp>
      <p:sp>
        <p:nvSpPr>
          <p:cNvPr id="2" name="Content Placeholder 1"/>
          <p:cNvSpPr>
            <a:spLocks noGrp="1"/>
          </p:cNvSpPr>
          <p:nvPr>
            <p:ph idx="1"/>
          </p:nvPr>
        </p:nvSpPr>
        <p:spPr/>
        <p:txBody>
          <a:bodyPr>
            <a:normAutofit lnSpcReduction="10000"/>
          </a:bodyPr>
          <a:lstStyle/>
          <a:p>
            <a:r>
              <a:rPr lang="en-GB"/>
              <a:t>We believe that working together almost all problems can be solved in the best interest of our children.</a:t>
            </a:r>
          </a:p>
          <a:p>
            <a:r>
              <a:rPr lang="en-GB"/>
              <a:t>If you have a problem, you should speak with your child’s class teacher in the first instance. </a:t>
            </a:r>
          </a:p>
          <a:p>
            <a:r>
              <a:rPr lang="en-GB"/>
              <a:t>If the problem or concern persists then you can arrange a meeting with the class teacher and the SENCO and/or the </a:t>
            </a:r>
            <a:r>
              <a:rPr lang="en-GB" err="1"/>
              <a:t>Headteacher</a:t>
            </a:r>
            <a:r>
              <a:rPr lang="en-GB"/>
              <a:t>(s) through the school office.</a:t>
            </a:r>
          </a:p>
          <a:p>
            <a:r>
              <a:rPr lang="en-GB"/>
              <a:t>If the problem or concern persists then you can arrange a meeting with the SEND Governor.</a:t>
            </a:r>
          </a:p>
          <a:p>
            <a:r>
              <a:rPr lang="en-GB"/>
              <a:t>Complaints are followed in line with our school and REAch2 policy which can be found on our school website. </a:t>
            </a:r>
          </a:p>
        </p:txBody>
      </p:sp>
      <p:pic>
        <p:nvPicPr>
          <p:cNvPr id="1026" name="Picture 2" descr="Business Leader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94438" y="404662"/>
            <a:ext cx="1512167" cy="2003853"/>
          </a:xfrm>
          <a:prstGeom prst="rect">
            <a:avLst/>
          </a:prstGeom>
          <a:noFill/>
          <a:extLst>
            <a:ext uri="{909E8E84-426E-40DD-AFC4-6F175D3DCCD1}">
              <a14:hiddenFill xmlns:a14="http://schemas.microsoft.com/office/drawing/2010/main">
                <a:solidFill>
                  <a:srgbClr val="FFFFFF"/>
                </a:solidFill>
              </a14:hiddenFill>
            </a:ext>
          </a:extLst>
        </p:spPr>
      </p:pic>
      <p:sp>
        <p:nvSpPr>
          <p:cNvPr id="15" name="Action Button: Home 14">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62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Organisations we work with</a:t>
            </a:r>
          </a:p>
        </p:txBody>
      </p:sp>
      <p:sp>
        <p:nvSpPr>
          <p:cNvPr id="2" name="Content Placeholder 1"/>
          <p:cNvSpPr>
            <a:spLocks noGrp="1"/>
          </p:cNvSpPr>
          <p:nvPr>
            <p:ph idx="1"/>
          </p:nvPr>
        </p:nvSpPr>
        <p:spPr>
          <a:xfrm>
            <a:off x="13247" y="2564904"/>
            <a:ext cx="9143999" cy="4065901"/>
          </a:xfrm>
        </p:spPr>
        <p:txBody>
          <a:bodyPr>
            <a:normAutofit lnSpcReduction="10000"/>
          </a:bodyPr>
          <a:lstStyle/>
          <a:p>
            <a:r>
              <a:rPr lang="en-GB"/>
              <a:t>We are an Academy, however we do still work closely with Essex County Council education services such as Educational Psychology, Specialist Teacher and Pre-School Service and Statutory Assessment Service.</a:t>
            </a:r>
          </a:p>
          <a:p>
            <a:r>
              <a:rPr lang="en-GB"/>
              <a:t>NHS services such as Community Paediatrics, Speech and Language Therapy service, Occupational Therapy Service, Incontinence service and Emotional Wellbeing Mental Health service.</a:t>
            </a:r>
          </a:p>
          <a:p>
            <a:r>
              <a:rPr lang="en-GB"/>
              <a:t>Child and Family Art Psychotherapy. </a:t>
            </a:r>
          </a:p>
          <a:p>
            <a:r>
              <a:rPr lang="en-GB"/>
              <a:t>The University of Essex Speech and Language and Child Counselling students. </a:t>
            </a:r>
          </a:p>
          <a:p>
            <a:r>
              <a:rPr lang="en-GB"/>
              <a:t>The GROW Provision.</a:t>
            </a:r>
          </a:p>
          <a:p>
            <a:r>
              <a:rPr lang="en-GB"/>
              <a:t>Family Solutions who offer the Piece it Together Course for parents of children with ADHD and Autism. </a:t>
            </a:r>
          </a:p>
          <a:p>
            <a:r>
              <a:rPr lang="en-GB"/>
              <a:t>Autism Anglia.</a:t>
            </a:r>
          </a:p>
          <a:p>
            <a:endParaRPr lang="en-GB"/>
          </a:p>
        </p:txBody>
      </p:sp>
      <p:sp>
        <p:nvSpPr>
          <p:cNvPr id="4" name="Action Button: Home 3">
            <a:hlinkClick r:id="rId2"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09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Testimonials </a:t>
            </a:r>
          </a:p>
        </p:txBody>
      </p:sp>
      <p:sp>
        <p:nvSpPr>
          <p:cNvPr id="2" name="Content Placeholder 1"/>
          <p:cNvSpPr>
            <a:spLocks noGrp="1"/>
          </p:cNvSpPr>
          <p:nvPr>
            <p:ph idx="1"/>
          </p:nvPr>
        </p:nvSpPr>
        <p:spPr>
          <a:xfrm>
            <a:off x="115437" y="2307021"/>
            <a:ext cx="6256763" cy="3450696"/>
          </a:xfrm>
        </p:spPr>
        <p:txBody>
          <a:bodyPr/>
          <a:lstStyle/>
          <a:p>
            <a:r>
              <a:rPr lang="en-GB">
                <a:hlinkClick r:id="rId2" action="ppaction://hlinksldjump"/>
              </a:rPr>
              <a:t>Click here to read some quotes from our Ofsted report about SEND at Unity Primary Academy. </a:t>
            </a:r>
            <a:endParaRPr lang="en-GB"/>
          </a:p>
          <a:p>
            <a:r>
              <a:rPr lang="en-GB"/>
              <a:t>We achieved a Gold Award for the work we do to develop our children’s speech and language skills. </a:t>
            </a:r>
          </a:p>
        </p:txBody>
      </p:sp>
      <p:pic>
        <p:nvPicPr>
          <p:cNvPr id="4" name="Picture 6" descr="Essay Present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786" t="22039" r="31848" b="10577"/>
          <a:stretch/>
        </p:blipFill>
        <p:spPr bwMode="auto">
          <a:xfrm>
            <a:off x="5652120" y="4455563"/>
            <a:ext cx="3491880" cy="243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Home 5">
            <a:hlinkClick r:id="rId5" action="ppaction://hlinksldjump" highlightClick="1"/>
          </p:cNvPr>
          <p:cNvSpPr/>
          <p:nvPr/>
        </p:nvSpPr>
        <p:spPr>
          <a:xfrm>
            <a:off x="179512"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674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Ofsted 2017</a:t>
            </a:r>
          </a:p>
        </p:txBody>
      </p:sp>
      <p:sp>
        <p:nvSpPr>
          <p:cNvPr id="2" name="Content Placeholder 1"/>
          <p:cNvSpPr>
            <a:spLocks noGrp="1"/>
          </p:cNvSpPr>
          <p:nvPr>
            <p:ph idx="1"/>
          </p:nvPr>
        </p:nvSpPr>
        <p:spPr>
          <a:xfrm>
            <a:off x="0" y="2341264"/>
            <a:ext cx="9143999" cy="4516736"/>
          </a:xfrm>
        </p:spPr>
        <p:txBody>
          <a:bodyPr>
            <a:normAutofit fontScale="92500"/>
          </a:bodyPr>
          <a:lstStyle/>
          <a:p>
            <a:r>
              <a:rPr lang="en-GB"/>
              <a:t>‘Provision for pupils who have special educational needs and/or disabilities is very well managed. The inclusion leader has ensured that effective systems are in place so that pupils’ needs are identified fully and promptly. Individualised programmes are put in place that successfully meet the needs identified. The additional funding that the school receives for pupils who have special educational needs and/or disabilities is spent very well and outcomes for this group of pupils are clearly improving.’</a:t>
            </a:r>
          </a:p>
          <a:p>
            <a:r>
              <a:rPr lang="en-GB"/>
              <a:t>Teachers and teaching assistants are highly skilled at managing pupils whose behaviour is challenging. Clear plans are in place for each of this small group of pupils. Staff show a high level of understanding of why pupils behave in the way that they do. This means that they are highly effective in helping pupils to reduce their undesirable behaviours and express their frustrations and distress in more socially acceptable ways.</a:t>
            </a:r>
          </a:p>
          <a:p>
            <a:r>
              <a:rPr lang="en-GB"/>
              <a:t>Leaders have introduced a commercially produced programme aimed at protecting and improving pupils’ social, emotional and mental health. The inclusion leader is fully trained in the use of the programme and has provided training for other members of staff. The school has found that this approach is having a demonstrable impact on improving many pupils’ self-esteem and thus their ability to learn</a:t>
            </a:r>
          </a:p>
          <a:p>
            <a:pPr marL="0" indent="0">
              <a:buNone/>
            </a:pPr>
            <a:endParaRPr lang="en-GB"/>
          </a:p>
        </p:txBody>
      </p:sp>
      <p:pic>
        <p:nvPicPr>
          <p:cNvPr id="4" name="Picture 6" descr="Essay Present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460432" y="6237312"/>
            <a:ext cx="560918"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7740352" y="6237312"/>
            <a:ext cx="556802"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4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Ofsted 2017</a:t>
            </a:r>
          </a:p>
        </p:txBody>
      </p:sp>
      <p:sp>
        <p:nvSpPr>
          <p:cNvPr id="2" name="Content Placeholder 1"/>
          <p:cNvSpPr>
            <a:spLocks noGrp="1"/>
          </p:cNvSpPr>
          <p:nvPr>
            <p:ph idx="1"/>
          </p:nvPr>
        </p:nvSpPr>
        <p:spPr>
          <a:xfrm>
            <a:off x="4792" y="2204864"/>
            <a:ext cx="9143999" cy="4400103"/>
          </a:xfrm>
        </p:spPr>
        <p:txBody>
          <a:bodyPr>
            <a:normAutofit/>
          </a:bodyPr>
          <a:lstStyle/>
          <a:p>
            <a:r>
              <a:rPr lang="en-GB"/>
              <a:t>The school focuses very well on developing pupils’ speech and language skills. Two specially trained members of staff work full time in this area. They are supported by weekly visits from a speech and language therapist, funded by the National Health Service. This provision has a clear impact on improving the communication skills of the pupils whom staff work with.</a:t>
            </a:r>
          </a:p>
          <a:p>
            <a:r>
              <a:rPr lang="en-GB"/>
              <a:t>Teaching assistants are an asset to the school and make a significant contribution to improving outcomes for pupils. For example, teaching assistants run effective ‘catch-up’ groups that help pupils to improve their reading and spelling. Teaching assistants are also highly skilled in managing pupils’ behaviour, including when it is more challenging.</a:t>
            </a:r>
          </a:p>
          <a:p>
            <a:r>
              <a:rPr lang="en-GB"/>
              <a:t>Teachers and other staff focus very well on promoting pupils’ self-esteem and taking care of their mental health. Staff fully appreciate that one of the responsibilities of their roles is that they hold pupils’ self-esteem in the palm of their hands. They consciously carry it carefully rather than carelessly crushing it.</a:t>
            </a:r>
          </a:p>
        </p:txBody>
      </p:sp>
      <p:pic>
        <p:nvPicPr>
          <p:cNvPr id="4" name="Picture 6" descr="Essay Present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460432" y="6237312"/>
            <a:ext cx="560918"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917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 name="TextBox 5">
            <a:extLst>
              <a:ext uri="{FF2B5EF4-FFF2-40B4-BE49-F238E27FC236}">
                <a16:creationId xmlns:a16="http://schemas.microsoft.com/office/drawing/2014/main" id="{0D725CCB-833A-9CC9-8A6F-4249D0B04A23}"/>
              </a:ext>
            </a:extLst>
          </p:cNvPr>
          <p:cNvSpPr txBox="1"/>
          <p:nvPr/>
        </p:nvSpPr>
        <p:spPr>
          <a:xfrm>
            <a:off x="2733920" y="649251"/>
            <a:ext cx="4482058" cy="5881232"/>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dirty="0">
                <a:solidFill>
                  <a:schemeClr val="tx1">
                    <a:lumMod val="75000"/>
                    <a:lumOff val="25000"/>
                  </a:schemeClr>
                </a:solidFill>
                <a:effectLst/>
              </a:rPr>
              <a:t>At Springfield Primary Academy we comply with The Children and Families Act 2014 and Disability Regulations 2014. We make provision for pupils with difficulties in one or more of the four areas of need (Cognition and Learning, Communication and Interaction, Sensory and/or Physical Needs, Social, Emotional and Mental Health). The school SEND information report will provide a guide to SEND provision in the academy, however, each child’s needs will be addressed on an individual basis.</a:t>
            </a:r>
          </a:p>
          <a:p>
            <a:pPr>
              <a:lnSpc>
                <a:spcPct val="90000"/>
              </a:lnSpc>
              <a:spcBef>
                <a:spcPts val="1000"/>
              </a:spcBef>
              <a:buClr>
                <a:schemeClr val="accent1"/>
              </a:buClr>
              <a:buSzPct val="80000"/>
            </a:pPr>
            <a:r>
              <a:rPr lang="en-US" dirty="0">
                <a:solidFill>
                  <a:schemeClr val="tx1">
                    <a:lumMod val="75000"/>
                    <a:lumOff val="25000"/>
                  </a:schemeClr>
                </a:solidFill>
                <a:effectLst/>
              </a:rPr>
              <a:t>Our primary methods of support for children with SEND needs are through methods of adaptation, enabling learning environments and the use of quality first teaching strategies. This means that activities are planned according to the level and needs of the child. They may be provided with additional resources, adult support, varied teaching strategies or changes to the physical environment.</a:t>
            </a:r>
          </a:p>
        </p:txBody>
      </p:sp>
      <p:pic>
        <p:nvPicPr>
          <p:cNvPr id="8" name="Picture 7" descr="A child smiling at something&#10;&#10;Description automatically generated">
            <a:extLst>
              <a:ext uri="{FF2B5EF4-FFF2-40B4-BE49-F238E27FC236}">
                <a16:creationId xmlns:a16="http://schemas.microsoft.com/office/drawing/2014/main" id="{95CDBF8F-DA74-F652-85B9-106F2E292A79}"/>
              </a:ext>
            </a:extLst>
          </p:cNvPr>
          <p:cNvPicPr>
            <a:picLocks noChangeAspect="1"/>
          </p:cNvPicPr>
          <p:nvPr/>
        </p:nvPicPr>
        <p:blipFill>
          <a:blip r:embed="rId2"/>
          <a:srcRect l="52761" r="25262"/>
          <a:stretch/>
        </p:blipFill>
        <p:spPr>
          <a:xfrm>
            <a:off x="20" y="-1"/>
            <a:ext cx="275406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706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28385" y="156238"/>
            <a:ext cx="4414672" cy="660400"/>
          </a:xfrm>
        </p:spPr>
        <p:txBody>
          <a:bodyPr>
            <a:normAutofit/>
          </a:bodyPr>
          <a:lstStyle/>
          <a:p>
            <a:r>
              <a:rPr lang="en-GB" sz="2800" dirty="0">
                <a:latin typeface="Calibri" panose="020F0502020204030204" pitchFamily="34" charset="0"/>
                <a:cs typeface="Calibri" panose="020F0502020204030204" pitchFamily="34" charset="0"/>
              </a:rPr>
              <a:t>Kinds of SEN provided for</a:t>
            </a:r>
          </a:p>
        </p:txBody>
      </p:sp>
      <p:sp>
        <p:nvSpPr>
          <p:cNvPr id="2" name="Content Placeholder 1"/>
          <p:cNvSpPr>
            <a:spLocks noGrp="1"/>
          </p:cNvSpPr>
          <p:nvPr>
            <p:ph idx="1"/>
          </p:nvPr>
        </p:nvSpPr>
        <p:spPr>
          <a:xfrm>
            <a:off x="2514600" y="969038"/>
            <a:ext cx="4528457" cy="5507962"/>
          </a:xfrm>
        </p:spPr>
        <p:txBody>
          <a:bodyPr>
            <a:normAutofit fontScale="92500" lnSpcReduction="20000"/>
          </a:bodyPr>
          <a:lstStyle/>
          <a:p>
            <a:pPr marL="0" indent="0">
              <a:lnSpc>
                <a:spcPct val="90000"/>
              </a:lnSpc>
              <a:buNone/>
            </a:pPr>
            <a:r>
              <a:rPr lang="en-GB" dirty="0">
                <a:latin typeface="Calibri" panose="020F0502020204030204" pitchFamily="34" charset="0"/>
                <a:cs typeface="Calibri" panose="020F0502020204030204" pitchFamily="34" charset="0"/>
              </a:rPr>
              <a:t>A pupil has SEN where their learning difficulty or disability calls for special educational provision, this is provision different from or additional to that normally available to pupils of the same age. </a:t>
            </a:r>
          </a:p>
          <a:p>
            <a:pPr marL="0" indent="0">
              <a:lnSpc>
                <a:spcPct val="90000"/>
              </a:lnSpc>
              <a:buNone/>
            </a:pPr>
            <a:r>
              <a:rPr lang="en-GB" dirty="0">
                <a:latin typeface="Calibri" panose="020F0502020204030204" pitchFamily="34" charset="0"/>
                <a:cs typeface="Calibri" panose="020F0502020204030204" pitchFamily="34" charset="0"/>
              </a:rPr>
              <a:t>At Springfield Primary Academy, our SEN provision is considered as falling under four broad areas:</a:t>
            </a:r>
          </a:p>
          <a:p>
            <a:pPr>
              <a:lnSpc>
                <a:spcPct val="90000"/>
              </a:lnSpc>
              <a:spcAft>
                <a:spcPts val="100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Cognition and Learning:</a:t>
            </a:r>
            <a:r>
              <a:rPr lang="en-US"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learning, thinking and understanding harder than their peers.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GB" b="1" dirty="0">
                <a:effectLst/>
                <a:latin typeface="Calibri" panose="020F0502020204030204" pitchFamily="34" charset="0"/>
                <a:ea typeface="Times New Roman" panose="02020603050405020304" pitchFamily="18" charset="0"/>
                <a:cs typeface="Calibri" panose="020F0502020204030204" pitchFamily="34" charset="0"/>
              </a:rPr>
              <a:t>Communication and Interaction</a:t>
            </a:r>
            <a:r>
              <a:rPr lang="en-GB"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it difficult to interact with the people and the world around them.</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Sensory and/or Physical Needs</a:t>
            </a:r>
            <a:r>
              <a:rPr lang="en-US" dirty="0">
                <a:effectLst/>
                <a:latin typeface="Calibri" panose="020F0502020204030204" pitchFamily="34" charset="0"/>
                <a:ea typeface="Times New Roman" panose="02020603050405020304" pitchFamily="18" charset="0"/>
                <a:cs typeface="Calibri" panose="020F0502020204030204" pitchFamily="34" charset="0"/>
              </a:rPr>
              <a:t>: Children and young people who have a disability that may make it difficult for them to manage their everyday life without support. This may be due to hearing, visual and physical difficulties or other medical needs.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GB" b="1" dirty="0">
                <a:effectLst/>
                <a:latin typeface="Calibri" panose="020F0502020204030204" pitchFamily="34" charset="0"/>
                <a:ea typeface="Times New Roman" panose="02020603050405020304" pitchFamily="18" charset="0"/>
                <a:cs typeface="Calibri" panose="020F0502020204030204" pitchFamily="34" charset="0"/>
              </a:rPr>
              <a:t>Social, Emotional and Mental Health</a:t>
            </a:r>
            <a:r>
              <a:rPr lang="en-GB"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it difficult to manage their emotions and behaviour in a way that affects their daily life.</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4F90452-C06C-9C66-C575-91321630957C}"/>
              </a:ext>
            </a:extLst>
          </p:cNvPr>
          <p:cNvPicPr>
            <a:picLocks noChangeAspect="1"/>
          </p:cNvPicPr>
          <p:nvPr/>
        </p:nvPicPr>
        <p:blipFill>
          <a:blip r:embed="rId2"/>
          <a:srcRect l="18900" r="27411"/>
          <a:stretch/>
        </p:blipFill>
        <p:spPr>
          <a:xfrm>
            <a:off x="20" y="-1"/>
            <a:ext cx="25145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Action Button: Home 3">
            <a:hlinkClick r:id="" action="ppaction://noaction"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57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different colored circles&#10;&#10;Description automatically generated">
            <a:extLst>
              <a:ext uri="{FF2B5EF4-FFF2-40B4-BE49-F238E27FC236}">
                <a16:creationId xmlns:a16="http://schemas.microsoft.com/office/drawing/2014/main" id="{B3B42074-8FFF-F025-EE74-646935D330B0}"/>
              </a:ext>
            </a:extLst>
          </p:cNvPr>
          <p:cNvPicPr>
            <a:picLocks noChangeAspect="1"/>
          </p:cNvPicPr>
          <p:nvPr/>
        </p:nvPicPr>
        <p:blipFill>
          <a:blip r:embed="rId2"/>
          <a:srcRect l="6325" r="14835"/>
          <a:stretch/>
        </p:blipFill>
        <p:spPr>
          <a:xfrm>
            <a:off x="4876800" y="-1"/>
            <a:ext cx="42672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extBox 4">
            <a:extLst>
              <a:ext uri="{FF2B5EF4-FFF2-40B4-BE49-F238E27FC236}">
                <a16:creationId xmlns:a16="http://schemas.microsoft.com/office/drawing/2014/main" id="{1C12BB4B-E526-AC5D-153B-118B0888D270}"/>
              </a:ext>
            </a:extLst>
          </p:cNvPr>
          <p:cNvSpPr txBox="1"/>
          <p:nvPr/>
        </p:nvSpPr>
        <p:spPr>
          <a:xfrm>
            <a:off x="473075" y="718457"/>
            <a:ext cx="4749800" cy="613954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Further details on the four areas of SEND need can be found on the school website.</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Local authorities are required to provide a 'local offer' for children with Special Educational Needs and Disabilities and their families; Birmingham's offer can be found at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3"/>
              </a:rPr>
              <a:t>www.localofferbirmingham.co.uk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The Special Education Needs and Disabilities Information, Advice and Support Services (SENDIASS) exist to provide advice and information to parents and pupils in Birmingham with all matters relating to SEND. They can be contacted via email on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4"/>
              </a:rPr>
              <a:t>sendiass@birmingham.gov.uk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or by telephone on 0121 303 5004.</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97010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060" y="321012"/>
            <a:ext cx="6347713" cy="775665"/>
          </a:xfrm>
        </p:spPr>
        <p:txBody>
          <a:bodyPr>
            <a:noAutofit/>
          </a:bodyPr>
          <a:lstStyle/>
          <a:p>
            <a:r>
              <a:rPr lang="en-GB" sz="2400" dirty="0">
                <a:latin typeface="Calibri" panose="020F0502020204030204" pitchFamily="34" charset="0"/>
                <a:cs typeface="Calibri" panose="020F0502020204030204" pitchFamily="34" charset="0"/>
              </a:rPr>
              <a:t>Who should parents speak to if they have concerns regarding their child?</a:t>
            </a:r>
            <a:endParaRPr lang="en-GB" sz="2400" dirty="0">
              <a:solidFill>
                <a:schemeClr val="accent2">
                  <a:lumMod val="40000"/>
                  <a:lumOff val="60000"/>
                </a:schemeClr>
              </a:solidFill>
              <a:effectLst/>
              <a:latin typeface="Calibri" panose="020F0502020204030204" pitchFamily="34" charset="0"/>
              <a:ea typeface="Calibri" panose="020F0502020204030204" pitchFamily="34" charset="0"/>
            </a:endParaRPr>
          </a:p>
        </p:txBody>
      </p:sp>
      <p:sp>
        <p:nvSpPr>
          <p:cNvPr id="7" name="Content Placeholder 6"/>
          <p:cNvSpPr>
            <a:spLocks noGrp="1"/>
          </p:cNvSpPr>
          <p:nvPr>
            <p:ph idx="1"/>
          </p:nvPr>
        </p:nvSpPr>
        <p:spPr>
          <a:xfrm>
            <a:off x="461060" y="1524679"/>
            <a:ext cx="6919454" cy="5333321"/>
          </a:xfrm>
        </p:spPr>
        <p:txBody>
          <a:bodyPr>
            <a:normAutofit fontScale="92500" lnSpcReduction="10000"/>
          </a:bodyPr>
          <a:lstStyle/>
          <a:p>
            <a:pPr marL="0" indent="0">
              <a:buNone/>
            </a:pPr>
            <a:r>
              <a:rPr lang="en-GB" sz="2400" dirty="0">
                <a:solidFill>
                  <a:srgbClr val="000000"/>
                </a:solidFill>
                <a:effectLst/>
                <a:latin typeface="Calibri" panose="020F0502020204030204" pitchFamily="34" charset="0"/>
                <a:ea typeface="Calibri" panose="020F0502020204030204" pitchFamily="34" charset="0"/>
              </a:rPr>
              <a:t>A concerned parent should always approach the </a:t>
            </a:r>
          </a:p>
          <a:p>
            <a:pPr marL="0" indent="0">
              <a:buNone/>
            </a:pPr>
            <a:r>
              <a:rPr lang="en-GB" sz="2400" b="1" dirty="0">
                <a:solidFill>
                  <a:srgbClr val="000000"/>
                </a:solidFill>
                <a:effectLst/>
                <a:latin typeface="Calibri" panose="020F0502020204030204" pitchFamily="34" charset="0"/>
                <a:ea typeface="Calibri" panose="020F0502020204030204" pitchFamily="34" charset="0"/>
              </a:rPr>
              <a:t>Class teacher </a:t>
            </a:r>
            <a:r>
              <a:rPr lang="en-GB" sz="2400" dirty="0">
                <a:solidFill>
                  <a:srgbClr val="000000"/>
                </a:solidFill>
                <a:effectLst/>
                <a:latin typeface="Calibri" panose="020F0502020204030204" pitchFamily="34" charset="0"/>
                <a:ea typeface="Calibri" panose="020F0502020204030204" pitchFamily="34" charset="0"/>
              </a:rPr>
              <a:t>first. The teacher will have an up-to-date knowledge of your child and will be able to share any difficulties they are experiencing, and adaptations already being made for them.</a:t>
            </a:r>
          </a:p>
          <a:p>
            <a:pPr marL="0" indent="0">
              <a:buNone/>
            </a:pPr>
            <a:r>
              <a:rPr lang="en-GB" sz="2400" dirty="0">
                <a:solidFill>
                  <a:srgbClr val="000000"/>
                </a:solidFill>
                <a:effectLst/>
                <a:latin typeface="Calibri" panose="020F0502020204030204" pitchFamily="34" charset="0"/>
                <a:ea typeface="Calibri" panose="020F0502020204030204" pitchFamily="34" charset="0"/>
              </a:rPr>
              <a:t>As part of their continued assessment, teachers will be aware of children with gaps in their learning and those who need additional support or adjustments to help them learn. They will share this information with parents and discuss their concerns with the school SENDCo.</a:t>
            </a:r>
          </a:p>
          <a:p>
            <a:pPr marL="0" indent="0">
              <a:buNone/>
            </a:pPr>
            <a:r>
              <a:rPr lang="en-GB" sz="2400" dirty="0">
                <a:solidFill>
                  <a:srgbClr val="000000"/>
                </a:solidFill>
                <a:effectLst/>
                <a:latin typeface="Calibri" panose="020F0502020204030204" pitchFamily="34" charset="0"/>
                <a:ea typeface="Calibri" panose="020F0502020204030204" pitchFamily="34" charset="0"/>
              </a:rPr>
              <a:t>Parents can also speak with the SENDCo to discuss any concerns they may have. The best way to contact the SEND team is by telephoning the school office on 0121 464 3618 or sending an email FAO the SENCo to </a:t>
            </a:r>
            <a:r>
              <a:rPr lang="en-GB" sz="2400" b="0" u="none" strike="noStrike" dirty="0">
                <a:solidFill>
                  <a:srgbClr val="000000"/>
                </a:solidFill>
                <a:effectLst/>
                <a:latin typeface="Calibri" panose="020F0502020204030204" pitchFamily="34" charset="0"/>
                <a:ea typeface="Calibri" panose="020F0502020204030204" pitchFamily="34" charset="0"/>
                <a:hlinkClick r:id="rId2"/>
              </a:rPr>
              <a:t>enquiry@springfieldacademy.org.uk</a:t>
            </a:r>
            <a:r>
              <a:rPr lang="en-GB" sz="2400" dirty="0">
                <a:solidFill>
                  <a:srgbClr val="000000"/>
                </a:solidFill>
                <a:effectLst/>
                <a:latin typeface="Calibri" panose="020F0502020204030204" pitchFamily="34" charset="0"/>
                <a:ea typeface="Calibri" panose="020F0502020204030204" pitchFamily="34" charset="0"/>
              </a:rPr>
              <a:t>.</a:t>
            </a:r>
          </a:p>
        </p:txBody>
      </p:sp>
      <p:pic>
        <p:nvPicPr>
          <p:cNvPr id="8" name="Picture 7">
            <a:extLst>
              <a:ext uri="{FF2B5EF4-FFF2-40B4-BE49-F238E27FC236}">
                <a16:creationId xmlns:a16="http://schemas.microsoft.com/office/drawing/2014/main" id="{D8F28DBA-A0FA-8B74-D429-B27979512400}"/>
              </a:ext>
            </a:extLst>
          </p:cNvPr>
          <p:cNvPicPr>
            <a:picLocks noChangeAspect="1"/>
          </p:cNvPicPr>
          <p:nvPr/>
        </p:nvPicPr>
        <p:blipFill>
          <a:blip r:embed="rId3"/>
          <a:stretch>
            <a:fillRect/>
          </a:stretch>
        </p:blipFill>
        <p:spPr>
          <a:xfrm>
            <a:off x="6352341" y="225140"/>
            <a:ext cx="2181225" cy="1743075"/>
          </a:xfrm>
          <a:prstGeom prst="rect">
            <a:avLst/>
          </a:prstGeom>
        </p:spPr>
      </p:pic>
    </p:spTree>
    <p:extLst>
      <p:ext uri="{BB962C8B-B14F-4D97-AF65-F5344CB8AC3E}">
        <p14:creationId xmlns:p14="http://schemas.microsoft.com/office/powerpoint/2010/main" val="21982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50542" y="272143"/>
            <a:ext cx="4818330" cy="1320800"/>
          </a:xfrm>
        </p:spPr>
        <p:txBody>
          <a:bodyPr>
            <a:normAutofit/>
          </a:bodyPr>
          <a:lstStyle/>
          <a:p>
            <a:pPr>
              <a:lnSpc>
                <a:spcPct val="90000"/>
              </a:lnSpc>
            </a:pPr>
            <a:r>
              <a:rPr lang="en-GB" sz="2800" b="1" dirty="0">
                <a:effectLst/>
                <a:latin typeface="Calibri" panose="020F0502020204030204" pitchFamily="34" charset="0"/>
                <a:ea typeface="Calibri" panose="020F0502020204030204" pitchFamily="34" charset="0"/>
                <a:cs typeface="Times New Roman" panose="02020603050405020304" pitchFamily="18" charset="0"/>
              </a:rPr>
              <a:t>What support is available for pupils identified as having a SEND need?</a:t>
            </a:r>
            <a:endParaRPr lang="en-GB" sz="2800" dirty="0"/>
          </a:p>
        </p:txBody>
      </p:sp>
      <p:pic>
        <p:nvPicPr>
          <p:cNvPr id="9" name="Picture 8" descr="A close-up of a child&#10;&#10;Description automatically generated">
            <a:extLst>
              <a:ext uri="{FF2B5EF4-FFF2-40B4-BE49-F238E27FC236}">
                <a16:creationId xmlns:a16="http://schemas.microsoft.com/office/drawing/2014/main" id="{7ECE699E-CBC5-1ADB-8057-FA0C62DCDF82}"/>
              </a:ext>
            </a:extLst>
          </p:cNvPr>
          <p:cNvPicPr>
            <a:picLocks noChangeAspect="1"/>
          </p:cNvPicPr>
          <p:nvPr/>
        </p:nvPicPr>
        <p:blipFill>
          <a:blip r:embed="rId2"/>
          <a:srcRect l="47456" r="26679"/>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a:extLst>
              <a:ext uri="{FF2B5EF4-FFF2-40B4-BE49-F238E27FC236}">
                <a16:creationId xmlns:a16="http://schemas.microsoft.com/office/drawing/2014/main" id="{AAB26630-DEC1-6044-56E0-06A06463EE9A}"/>
              </a:ext>
            </a:extLst>
          </p:cNvPr>
          <p:cNvSpPr>
            <a:spLocks noGrp="1"/>
          </p:cNvSpPr>
          <p:nvPr>
            <p:ph idx="1"/>
          </p:nvPr>
        </p:nvSpPr>
        <p:spPr>
          <a:xfrm>
            <a:off x="2050542" y="1592943"/>
            <a:ext cx="4818330" cy="5167086"/>
          </a:xfrm>
        </p:spPr>
        <p:txBody>
          <a:bodyPr>
            <a:normAutofit lnSpcReduction="10000"/>
          </a:bodyPr>
          <a:lstStyle/>
          <a:p>
            <a:pPr marL="0" indent="0">
              <a:lnSpc>
                <a:spcPct val="90000"/>
              </a:lnSpc>
              <a:buNone/>
            </a:pPr>
            <a:r>
              <a:rPr lang="en-GB" sz="1600" dirty="0">
                <a:effectLst/>
                <a:latin typeface="Calibri" panose="020F0502020204030204" pitchFamily="34" charset="0"/>
                <a:ea typeface="Calibri" panose="020F0502020204030204" pitchFamily="34" charset="0"/>
              </a:rPr>
              <a:t>The support provided to a child will vary according to their need and ability to work independently. The following list explains some of the strategies that we use:</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Scaffolding – where children are provided with a framework and/or prompts to help them complete a task.</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Learning Objective adaptation – when children are given a focus/aim for their learning at a level appropriate to their needs.</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Additional resources – children may be provided with word banks in writing or practical resources in other subjects.</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Additional support during a lesson – working with an adult to support children to learn things they find difficult.</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School Support Plan – individual targets to show what children need help with and how it will be provided.</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Referral to specialist agencies – specialist teachers will provide advice on a child’s needs and how best to support these needs.</a:t>
            </a:r>
          </a:p>
        </p:txBody>
      </p:sp>
    </p:spTree>
    <p:extLst>
      <p:ext uri="{BB962C8B-B14F-4D97-AF65-F5344CB8AC3E}">
        <p14:creationId xmlns:p14="http://schemas.microsoft.com/office/powerpoint/2010/main" val="37167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7999" y="500743"/>
            <a:ext cx="6447501" cy="827315"/>
          </a:xfrm>
        </p:spPr>
        <p:txBody>
          <a:bodyPr vert="horz" lIns="91440" tIns="45720" rIns="91440" bIns="45720" rtlCol="0" anchor="t">
            <a:normAutofit fontScale="90000"/>
          </a:bodyPr>
          <a:lstStyle/>
          <a:p>
            <a:pPr>
              <a:lnSpc>
                <a:spcPct val="90000"/>
              </a:lnSpc>
            </a:pPr>
            <a:r>
              <a:rPr lang="en-US" sz="2500" b="1" dirty="0">
                <a:effectLst/>
              </a:rPr>
              <a:t>How will the school let parents know if they have concerns about their child? </a:t>
            </a:r>
            <a:br>
              <a:rPr lang="en-US" sz="2500" dirty="0">
                <a:effectLst/>
              </a:rPr>
            </a:br>
            <a:endParaRPr lang="en-US" sz="2500" dirty="0"/>
          </a:p>
        </p:txBody>
      </p:sp>
      <p:sp>
        <p:nvSpPr>
          <p:cNvPr id="8" name="TextBox 7">
            <a:extLst>
              <a:ext uri="{FF2B5EF4-FFF2-40B4-BE49-F238E27FC236}">
                <a16:creationId xmlns:a16="http://schemas.microsoft.com/office/drawing/2014/main" id="{FD1AA4BC-99E6-4BCA-2085-E3DE57CB3835}"/>
              </a:ext>
            </a:extLst>
          </p:cNvPr>
          <p:cNvSpPr txBox="1"/>
          <p:nvPr/>
        </p:nvSpPr>
        <p:spPr>
          <a:xfrm>
            <a:off x="507999" y="1488613"/>
            <a:ext cx="4880429" cy="5031930"/>
          </a:xfrm>
          <a:prstGeom prst="rect">
            <a:avLst/>
          </a:prstGeom>
        </p:spPr>
        <p:txBody>
          <a:bodyPr vert="horz" lIns="91440" tIns="45720" rIns="91440" bIns="45720" rtlCol="0">
            <a:normAutofit fontScale="92500"/>
          </a:bodyPr>
          <a:lstStyle/>
          <a:p>
            <a:pPr>
              <a:lnSpc>
                <a:spcPct val="90000"/>
              </a:lnSpc>
              <a:spcBef>
                <a:spcPts val="1000"/>
              </a:spcBef>
              <a:buClr>
                <a:schemeClr val="accent1"/>
              </a:buClr>
              <a:buSzPct val="80000"/>
            </a:pPr>
            <a:r>
              <a:rPr lang="en-US" sz="2400" dirty="0">
                <a:solidFill>
                  <a:schemeClr val="tx1">
                    <a:lumMod val="75000"/>
                    <a:lumOff val="25000"/>
                  </a:schemeClr>
                </a:solidFill>
                <a:latin typeface="Calibri" panose="020F0502020204030204" pitchFamily="34" charset="0"/>
                <a:cs typeface="Calibri" panose="020F0502020204030204" pitchFamily="34" charset="0"/>
              </a:rPr>
              <a:t>T</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eachers continuously assess pupils’ abilities to complete the tasks they have been set and their independence and engagement in learning. Reading, writing and maths assessments to measure children’s retention and transferring of learning take place termly. Teachers will share their overall judgements with parents during parent consultation events. A class teacher may request to meet a parent and share concerns outside of parent consultations where they have a concern. Parents of children identified as having a SEND need will also have the opportunity to meet with the SEND team to review their child’s targets.</a:t>
            </a:r>
          </a:p>
        </p:txBody>
      </p:sp>
      <p:pic>
        <p:nvPicPr>
          <p:cNvPr id="12" name="Picture 11" descr="A cartoon of a family&#10;&#10;Description automatically generated">
            <a:extLst>
              <a:ext uri="{FF2B5EF4-FFF2-40B4-BE49-F238E27FC236}">
                <a16:creationId xmlns:a16="http://schemas.microsoft.com/office/drawing/2014/main" id="{AF069397-431A-5435-310F-D63A93DE9C7B}"/>
              </a:ext>
            </a:extLst>
          </p:cNvPr>
          <p:cNvPicPr>
            <a:picLocks noChangeAspect="1"/>
          </p:cNvPicPr>
          <p:nvPr/>
        </p:nvPicPr>
        <p:blipFill>
          <a:blip r:embed="rId2"/>
          <a:srcRect l="12905" r="37606"/>
          <a:stretch/>
        </p:blipFill>
        <p:spPr>
          <a:xfrm>
            <a:off x="5660570" y="2153332"/>
            <a:ext cx="1719087" cy="3882362"/>
          </a:xfrm>
          <a:prstGeom prst="rect">
            <a:avLst/>
          </a:prstGeom>
        </p:spPr>
      </p:pic>
    </p:spTree>
    <p:extLst>
      <p:ext uri="{BB962C8B-B14F-4D97-AF65-F5344CB8AC3E}">
        <p14:creationId xmlns:p14="http://schemas.microsoft.com/office/powerpoint/2010/main" val="129055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281" y="0"/>
            <a:ext cx="6347713" cy="1014671"/>
          </a:xfrm>
        </p:spPr>
        <p:txBody>
          <a:bodyPr>
            <a:normAutofit/>
          </a:bodyPr>
          <a:lstStyle/>
          <a:p>
            <a:r>
              <a:rPr lang="en-GB" sz="2400" b="1" dirty="0">
                <a:effectLst/>
                <a:latin typeface="Calibri" panose="020F0502020204030204" pitchFamily="34" charset="0"/>
                <a:ea typeface="Calibri" panose="020F0502020204030204" pitchFamily="34" charset="0"/>
              </a:rPr>
              <a:t>Who are the people that provide SEND support at Springfield Primary?</a:t>
            </a:r>
            <a:endParaRPr lang="en-GB" dirty="0"/>
          </a:p>
        </p:txBody>
      </p:sp>
      <p:pic>
        <p:nvPicPr>
          <p:cNvPr id="3074" name="Picture 2" descr="Five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0020" y="15344"/>
            <a:ext cx="1213699" cy="893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D6DFEE75-15E9-29E1-89CB-E07FD98DA995}"/>
              </a:ext>
            </a:extLst>
          </p:cNvPr>
          <p:cNvGraphicFramePr>
            <a:graphicFrameLocks noGrp="1"/>
          </p:cNvGraphicFramePr>
          <p:nvPr>
            <p:extLst>
              <p:ext uri="{D42A27DB-BD31-4B8C-83A1-F6EECF244321}">
                <p14:modId xmlns:p14="http://schemas.microsoft.com/office/powerpoint/2010/main" val="869750470"/>
              </p:ext>
            </p:extLst>
          </p:nvPr>
        </p:nvGraphicFramePr>
        <p:xfrm>
          <a:off x="590550" y="908762"/>
          <a:ext cx="8048624" cy="5810244"/>
        </p:xfrm>
        <a:graphic>
          <a:graphicData uri="http://schemas.openxmlformats.org/drawingml/2006/table">
            <a:tbl>
              <a:tblPr firstRow="1" firstCol="1" bandRow="1">
                <a:tableStyleId>{5C22544A-7EE6-4342-B048-85BDC9FD1C3A}</a:tableStyleId>
              </a:tblPr>
              <a:tblGrid>
                <a:gridCol w="2374613">
                  <a:extLst>
                    <a:ext uri="{9D8B030D-6E8A-4147-A177-3AD203B41FA5}">
                      <a16:colId xmlns:a16="http://schemas.microsoft.com/office/drawing/2014/main" val="4141238669"/>
                    </a:ext>
                  </a:extLst>
                </a:gridCol>
                <a:gridCol w="5674011">
                  <a:extLst>
                    <a:ext uri="{9D8B030D-6E8A-4147-A177-3AD203B41FA5}">
                      <a16:colId xmlns:a16="http://schemas.microsoft.com/office/drawing/2014/main" val="872163342"/>
                    </a:ext>
                  </a:extLst>
                </a:gridCol>
              </a:tblGrid>
              <a:tr h="140424">
                <a:tc>
                  <a:txBody>
                    <a:bodyPr/>
                    <a:lstStyle/>
                    <a:p>
                      <a:r>
                        <a:rPr lang="en-GB" sz="1300">
                          <a:effectLst/>
                        </a:rPr>
                        <a:t>Agency or Service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Who they work with</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938147872"/>
                  </a:ext>
                </a:extLst>
              </a:tr>
              <a:tr h="283844">
                <a:tc>
                  <a:txBody>
                    <a:bodyPr/>
                    <a:lstStyle/>
                    <a:p>
                      <a:r>
                        <a:rPr lang="en-GB" sz="1300" dirty="0">
                          <a:effectLst/>
                        </a:rPr>
                        <a:t>School Pastoral team</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displaying social, emotional and mental health difficulties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237062053"/>
                  </a:ext>
                </a:extLst>
              </a:tr>
              <a:tr h="283844">
                <a:tc>
                  <a:txBody>
                    <a:bodyPr/>
                    <a:lstStyle/>
                    <a:p>
                      <a:r>
                        <a:rPr lang="en-GB" sz="1300">
                          <a:effectLst/>
                        </a:rPr>
                        <a:t>School SEND intervention lead</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Identified children needing specific intervention as directed by outside agencies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1598603161"/>
                  </a:ext>
                </a:extLst>
              </a:tr>
              <a:tr h="283844">
                <a:tc>
                  <a:txBody>
                    <a:bodyPr/>
                    <a:lstStyle/>
                    <a:p>
                      <a:r>
                        <a:rPr lang="en-GB" sz="1300">
                          <a:effectLst/>
                        </a:rPr>
                        <a:t>School teaching assistants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in the class or small group environment who need additional support to succeed in learning</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4004938615"/>
                  </a:ext>
                </a:extLst>
              </a:tr>
              <a:tr h="283844">
                <a:tc>
                  <a:txBody>
                    <a:bodyPr/>
                    <a:lstStyle/>
                    <a:p>
                      <a:r>
                        <a:rPr lang="en-GB" sz="1300">
                          <a:effectLst/>
                        </a:rPr>
                        <a:t>Pupil and School Support (PSS)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Cognition and Learning difficulties which impacts on their access to learning.</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583875819"/>
                  </a:ext>
                </a:extLst>
              </a:tr>
              <a:tr h="425767">
                <a:tc>
                  <a:txBody>
                    <a:bodyPr/>
                    <a:lstStyle/>
                    <a:p>
                      <a:r>
                        <a:rPr lang="en-GB" sz="1300">
                          <a:effectLst/>
                        </a:rPr>
                        <a:t>Physical Difficulties Support Service (PDSS)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physical difficulties affecting their mobility and access in the school setting. School request support from PDSS.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374028106"/>
                  </a:ext>
                </a:extLst>
              </a:tr>
              <a:tr h="425767">
                <a:tc>
                  <a:txBody>
                    <a:bodyPr/>
                    <a:lstStyle/>
                    <a:p>
                      <a:r>
                        <a:rPr lang="en-GB" sz="1300">
                          <a:effectLst/>
                        </a:rPr>
                        <a:t>Communication and Autism Team (CAT)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diagnosed or undergoing assessment for Autism or communication difficulties.  School refer to CAT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878885702"/>
                  </a:ext>
                </a:extLst>
              </a:tr>
              <a:tr h="567689">
                <a:tc>
                  <a:txBody>
                    <a:bodyPr/>
                    <a:lstStyle/>
                    <a:p>
                      <a:r>
                        <a:rPr lang="en-GB" sz="1300">
                          <a:effectLst/>
                        </a:rPr>
                        <a:t>Education Psychology Service (EPS)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complex needs, Social Emotional and Mental Health needs and children with or referred for an Education, Health and Care Plan. School refer to EPS with parent consent.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132437897"/>
                  </a:ext>
                </a:extLst>
              </a:tr>
              <a:tr h="283844">
                <a:tc>
                  <a:txBody>
                    <a:bodyPr/>
                    <a:lstStyle/>
                    <a:p>
                      <a:r>
                        <a:rPr lang="en-GB" sz="1300">
                          <a:effectLst/>
                        </a:rPr>
                        <a:t>Sensory Support service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a significant hearing or visual impairment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428878728"/>
                  </a:ext>
                </a:extLst>
              </a:tr>
              <a:tr h="283844">
                <a:tc>
                  <a:txBody>
                    <a:bodyPr/>
                    <a:lstStyle/>
                    <a:p>
                      <a:r>
                        <a:rPr lang="en-GB" sz="1300">
                          <a:effectLst/>
                        </a:rPr>
                        <a:t>School Nurse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medical needs.  Schools can refer to the school nurse service</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706040120"/>
                  </a:ext>
                </a:extLst>
              </a:tr>
              <a:tr h="425767">
                <a:tc>
                  <a:txBody>
                    <a:bodyPr/>
                    <a:lstStyle/>
                    <a:p>
                      <a:r>
                        <a:rPr lang="en-GB" sz="1300">
                          <a:effectLst/>
                        </a:rPr>
                        <a:t>NHS</a:t>
                      </a:r>
                    </a:p>
                    <a:p>
                      <a:r>
                        <a:rPr lang="en-GB" sz="1300">
                          <a:effectLst/>
                        </a:rPr>
                        <a:t>Physiotherapy service</a:t>
                      </a:r>
                    </a:p>
                    <a:p>
                      <a:r>
                        <a:rPr lang="en-GB" sz="1300">
                          <a:effectLst/>
                        </a:rPr>
                        <a:t>Paediatricians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Will advise SENDCo on provision the academy need to make for specific individuals.  School can refer to community paediatricians</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817990391"/>
                  </a:ext>
                </a:extLst>
              </a:tr>
              <a:tr h="425767">
                <a:tc>
                  <a:txBody>
                    <a:bodyPr/>
                    <a:lstStyle/>
                    <a:p>
                      <a:r>
                        <a:rPr lang="en-GB" sz="1300">
                          <a:effectLst/>
                        </a:rPr>
                        <a:t>Speech and Language Therapy (SALT)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significant speech and language difficulties.  School can refer to SALT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707414424"/>
                  </a:ext>
                </a:extLst>
              </a:tr>
              <a:tr h="283844">
                <a:tc>
                  <a:txBody>
                    <a:bodyPr/>
                    <a:lstStyle/>
                    <a:p>
                      <a:r>
                        <a:rPr lang="en-GB" sz="1300">
                          <a:effectLst/>
                        </a:rPr>
                        <a:t>Occupational Therapy (OT)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physical difficulties.  School can refer to OT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1641834008"/>
                  </a:ext>
                </a:extLst>
              </a:tr>
              <a:tr h="709611">
                <a:tc>
                  <a:txBody>
                    <a:bodyPr/>
                    <a:lstStyle/>
                    <a:p>
                      <a:r>
                        <a:rPr lang="en-GB" sz="1300" dirty="0">
                          <a:effectLst/>
                        </a:rPr>
                        <a:t>Forward Thinking Birmingham</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a high level of emotional and well-being difficulties.  School can refer to Forward Thinking Birmingham with parent consent.  Parents can use the Pause drop-in service in Digbeth.</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946238270"/>
                  </a:ext>
                </a:extLst>
              </a:tr>
            </a:tbl>
          </a:graphicData>
        </a:graphic>
      </p:graphicFrame>
      <p:sp>
        <p:nvSpPr>
          <p:cNvPr id="9" name="Rectangle 1">
            <a:extLst>
              <a:ext uri="{FF2B5EF4-FFF2-40B4-BE49-F238E27FC236}">
                <a16:creationId xmlns:a16="http://schemas.microsoft.com/office/drawing/2014/main" id="{65503E4D-E4BD-B0DF-1B3A-DBBF3D884C87}"/>
              </a:ext>
            </a:extLst>
          </p:cNvPr>
          <p:cNvSpPr>
            <a:spLocks noChangeArrowheads="1"/>
          </p:cNvSpPr>
          <p:nvPr/>
        </p:nvSpPr>
        <p:spPr bwMode="auto">
          <a:xfrm>
            <a:off x="1981200" y="216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897535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18cced-3b6e-4356-9733-13e18dea81aa" xsi:nil="true"/>
    <lcf76f155ced4ddcb4097134ff3c332f xmlns="30c9aa63-d885-43ba-a7c1-164509f9ca4a">
      <Terms xmlns="http://schemas.microsoft.com/office/infopath/2007/PartnerControls"/>
    </lcf76f155ced4ddcb4097134ff3c332f>
    <SharedWithUsers xmlns="7418cced-3b6e-4356-9733-13e18dea81aa">
      <UserInfo>
        <DisplayName>Kristy Rosam</DisplayName>
        <AccountId>92</AccountId>
        <AccountType/>
      </UserInfo>
      <UserInfo>
        <DisplayName>Louise Skinner</DisplayName>
        <AccountId>154</AccountId>
        <AccountType/>
      </UserInfo>
      <UserInfo>
        <DisplayName>Alistair Dewar</DisplayName>
        <AccountId>12</AccountId>
        <AccountType/>
      </UserInfo>
      <UserInfo>
        <DisplayName>Polly Wolfson</DisplayName>
        <AccountId>201</AccountId>
        <AccountType/>
      </UserInfo>
      <UserInfo>
        <DisplayName>Lindsay Higgins</DisplayName>
        <AccountId>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41FDF3561B8A47913E4731BB91176E" ma:contentTypeVersion="15" ma:contentTypeDescription="Create a new document." ma:contentTypeScope="" ma:versionID="7c14a9ac49b4bca0f9cc4ec510512b2f">
  <xsd:schema xmlns:xsd="http://www.w3.org/2001/XMLSchema" xmlns:xs="http://www.w3.org/2001/XMLSchema" xmlns:p="http://schemas.microsoft.com/office/2006/metadata/properties" xmlns:ns2="30c9aa63-d885-43ba-a7c1-164509f9ca4a" xmlns:ns3="7418cced-3b6e-4356-9733-13e18dea81aa" targetNamespace="http://schemas.microsoft.com/office/2006/metadata/properties" ma:root="true" ma:fieldsID="667478cb30a19ac592cc965c84294c42" ns2:_="" ns3:_="">
    <xsd:import namespace="30c9aa63-d885-43ba-a7c1-164509f9ca4a"/>
    <xsd:import namespace="7418cced-3b6e-4356-9733-13e18dea8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aa63-d885-43ba-a7c1-164509f9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18cced-3b6e-4356-9733-13e18dea81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20ebef-4334-4daf-9e17-79e60fac0033}" ma:internalName="TaxCatchAll" ma:showField="CatchAllData" ma:web="7418cced-3b6e-4356-9733-13e18dea81a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23C76E-7FF7-4313-A209-604F1E6998F1}">
  <ds:schemaRefs>
    <ds:schemaRef ds:uri="http://schemas.microsoft.com/sharepoint/v3/contenttype/forms"/>
  </ds:schemaRefs>
</ds:datastoreItem>
</file>

<file path=customXml/itemProps2.xml><?xml version="1.0" encoding="utf-8"?>
<ds:datastoreItem xmlns:ds="http://schemas.openxmlformats.org/officeDocument/2006/customXml" ds:itemID="{DB936EEB-7B5E-4BAC-842C-CF1B00E19B5E}">
  <ds:schemaRef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7418cced-3b6e-4356-9733-13e18dea81aa"/>
    <ds:schemaRef ds:uri="30c9aa63-d885-43ba-a7c1-164509f9ca4a"/>
    <ds:schemaRef ds:uri="http://purl.org/dc/dcmitype/"/>
  </ds:schemaRefs>
</ds:datastoreItem>
</file>

<file path=customXml/itemProps3.xml><?xml version="1.0" encoding="utf-8"?>
<ds:datastoreItem xmlns:ds="http://schemas.openxmlformats.org/officeDocument/2006/customXml" ds:itemID="{3394F96A-F8E1-438C-8465-88F24727D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9aa63-d885-43ba-a7c1-164509f9ca4a"/>
    <ds:schemaRef ds:uri="7418cced-3b6e-4356-9733-13e18dea8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2915</Words>
  <Application>Microsoft Office PowerPoint</Application>
  <PresentationFormat>On-screen Show (4:3)</PresentationFormat>
  <Paragraphs>141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Trebuchet MS</vt:lpstr>
      <vt:lpstr>Wingdings 3</vt:lpstr>
      <vt:lpstr>Facet</vt:lpstr>
      <vt:lpstr>Special Educational Needs (SEN) Information Report</vt:lpstr>
      <vt:lpstr>Welcome</vt:lpstr>
      <vt:lpstr>PowerPoint Presentation</vt:lpstr>
      <vt:lpstr>Kinds of SEN provided for</vt:lpstr>
      <vt:lpstr>PowerPoint Presentation</vt:lpstr>
      <vt:lpstr>Who should parents speak to if they have concerns regarding their child?</vt:lpstr>
      <vt:lpstr>What support is available for pupils identified as having a SEND need?</vt:lpstr>
      <vt:lpstr>How will the school let parents know if they have concerns about their child?  </vt:lpstr>
      <vt:lpstr>Who are the people that provide SEND support at Springfield Primary?</vt:lpstr>
      <vt:lpstr>What training do the staff in school have in relation to pupils with special educational needs and disabilities?</vt:lpstr>
      <vt:lpstr>How will Springfield measure the progress of SEND pupils? </vt:lpstr>
      <vt:lpstr>How is extra support allocated to children? </vt:lpstr>
      <vt:lpstr>How will the school prepare and support pupils when joining Springfield Primary Academy, moving classes or transferring to a new school? </vt:lpstr>
      <vt:lpstr>When children are joining Springfield, we:</vt:lpstr>
      <vt:lpstr>When children are moving classes, we:</vt:lpstr>
      <vt:lpstr>PowerPoint Presentation</vt:lpstr>
      <vt:lpstr>PowerPoint Presentation</vt:lpstr>
      <vt:lpstr>PowerPoint Presentation</vt:lpstr>
      <vt:lpstr>Parental Involvement</vt:lpstr>
      <vt:lpstr>Child Involvement</vt:lpstr>
      <vt:lpstr>Problems and Complaints</vt:lpstr>
      <vt:lpstr>Organisations we work with</vt:lpstr>
      <vt:lpstr>Testimonials </vt:lpstr>
      <vt:lpstr>Ofsted 2017</vt:lpstr>
      <vt:lpstr>Ofsted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Information Report</dc:title>
  <dc:creator>Alistair Dewar</dc:creator>
  <cp:lastModifiedBy>Morney Dhani-Ali</cp:lastModifiedBy>
  <cp:revision>5</cp:revision>
  <dcterms:created xsi:type="dcterms:W3CDTF">2019-03-22T10:01:24Z</dcterms:created>
  <dcterms:modified xsi:type="dcterms:W3CDTF">2024-09-13T07:38:14Z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0x0101004141FDF3561B8A47913E4731BB91176E</vt:lpwstr>
  </property>
  <property fmtid="{D5CDD505-2E9C-101B-9397-08002B2CF9AE}" pid="3" name="MediaServiceImageTags">
    <vt:lpwstr/>
  </property>
</Properties>
</file>